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8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0c7871ff5a6514fecd4a742626494d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7.png"/>
  <Relationship Id="rId3" Type="http://schemas.openxmlformats.org/officeDocument/2006/relationships/image" Target="../media/09d39fe4cb50fe64591465a2a3ba379e8d5b3865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linear graph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gradient of y = 5x − 2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9 − 3)/(4 − 1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7 = 2 × 3 + c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y-axis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1 ÷ 2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gradient of y = 5x − 2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9 − 3)/(4 − 1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7 = 2 × 3 + c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 = 1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1 ÷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½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of a line through two poi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of a line parallel to a given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of a perpendicular line (Higher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where two lines mee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Through Two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dient first, then the y-intercep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gradie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 = (y₂ − y₁)/(x₂ − x₁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mx + c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in the value of m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one poi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c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equ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d check with the other point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ough Two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of the line through (1, 3) and (4, 12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adie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2 − 3)/(4 − 1) = 9/3 =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(1, 3) into y = 3x + 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= 3 + c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for c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x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3x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and Perpendicular Li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arallel lines have equal gradie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and Perpendicul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LIN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y never mee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y have the same gradi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2x + 1 and y = 2x − 3 are paralle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PERPENDICULAR LINES (HIGHER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y meet at a right angl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dients multiply to give −1: m₁ × m₂ = −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2x + 1 and y = −½x + 4 are perpendicula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arallel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of the line parallel to y = 2x + 3 that passes through (1, 7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lines have the same gradie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 =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(1, 7) into y = 2x + 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 = 2 + c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 = 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2x + 5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pendicular Lin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of the line perpendicular to y = 2x + 1 that passes through (4, 3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dient of the original is 2, so the perpendicular gradient i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½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(4, 3) into y = −½x + c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= −2 + c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 = 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−½x + 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Two Lines Me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oordinates of the point where y = x + 1 and y = −x + 5 cro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the crossing point, the y-values are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1 = −x +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4, so x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to find 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2 + 1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2, 3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he Perpendicular Gradien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lip the fraction and change the sig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die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erpendicular gradie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½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¾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/3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5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⅕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2/7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/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nes that never meet, with equal gradien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nes that meet at a right ang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where two lines cro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cipro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turned upside down: the reciprocal of 2 is ½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ppening together; the intersection satisfies both equa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ordinat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air (x, y) giving a posi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Lines Are Parallel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rt these lines into parallel pairs and find one line perpendicular to y = 2x: y = 3x + 1, y = 3x − 4, 2y = x + 6, y = ½x − 1, y = −½x + 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each equ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gradi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 = 3x + 1 and y = 3x − 4 are parallel. 2y = x + 6 is y = ½x + 3, which is parallel to y = ½x − 1. y = −½x + 3 is perpendicular to y = 2x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gradient from two poi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quation through two poin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line parallel to anoth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parallel lines from their equ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erpendicular gradient (Higher)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perpendicular line through a point (Higher)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where two lines cros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my equation with the other poin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 points: find the gradient, then substitute one point to find c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arallel lines have equal gradi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erpendicular gradients multiply to −1 (Higher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here lines cross: set the y-expressions equa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ind the equation of the line that is parallel to y = 3x − 2 and passes through the point (2, 9)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Parallel means the same gradient, so write y = 3x + c and substitute the point to find c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2026-09-30T09:55:40Z</dcterms:created>
  <dcterms:modified xsi:type="dcterms:W3CDTF">2026-09-30T09:55:40Z</dcterms:modified>
  <dc:title>More linear graphs</dc:title>
  <dc:description>Generated from a pasted lesson-pack script.</dc:description>
  <dc:subject>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