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89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5.png"/>
  <Relationship Id="rId3" Type="http://schemas.openxmlformats.org/officeDocument/2006/relationships/image" Target="../media/192306f16315a545a74e3b9d08946c13eadd2e55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yramids and con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square with side 6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ate Pythagoras' theorem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⅓ of 36 multiplied by 9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circle with radius 4, in terms of π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olume of a prism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square with side 6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6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ate Pythagoras' theorem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² + b² = c²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⅓ of 36 multiplied by 9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8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circle with radius 4, in terms of π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6π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olume of a pris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ross-sectional area times length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pyramid using ⅓ × base area × 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and curved surface area of a co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ythagoras to find a slant heigh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frustum (High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yramids and Con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perpendicular height is not the slant heigh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KEY FAC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yramid or cone has one third of the volume of the prism or cylinder with the same base and heigh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V = ⅓ × base area × perpendicular heigh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yram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quare-based pyramid has base side 6 cm and perpendicular height 9 cm. Find its volum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of the bas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× 6 = 3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= ⅓ × base area × h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⅓ × 36 × 9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8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8 cm³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ne has base radius 4 cm and perpendicular height 9 cm. Find its volume in terms of π and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= ⅓πr² 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⅓ × π × 16 × 9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8π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s a decimal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0.8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8π= 150.8 cm³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lant Height and Curved Surfa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ne has base radius 5 cm and perpendicular height 12 cm. Find (a) the slant height, and (b) the curved surface area in terms of π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The radius, height and slant height form a right-angled triangl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² = 5² + 12² = 169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lant heigh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 = 1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Curved surface area = πr l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π × 5 × 13 = 65π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a) 13 cm (b) 65π cm² (204.2 cm²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e for Pyramids and Con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volume formula for a cone is on the formulae sheet; the curved surface area of a cone is too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i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olum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rfac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yramid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⅓ × base area × h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the areas of all the faces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e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⅓πr² 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urved surface πr l; base πr²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lant heigh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 = √(r² + h²)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ythagoras in the con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IGHER TI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ustum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A cone with its top cut off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of a Frustu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ne of radius 6 cm and height 12 cm has a small cone of radius 3 cm and height 6 cm cut off the top. Find the volume of the frustum that is left, in terms of π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of the whole cone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⅓ × π × 6² × 12 = 144π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of the small con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⅓ × π × 3² × 6 = 18π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44π− 18π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6π cm³ (395.8 cm³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yrami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id with a polygon base and triangular faces meeting at a poin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pe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oint at the top of a pyramid or con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id with a circular base and a curved surface up to an apex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pendicular heigh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height measured at right angles to the bas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lant heigh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stance from the apex down the side of a cone to the base edg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ust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hat is left when the top of a cone or pyramid is cut off parallel to the bas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ce Cream Con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ne has radius 3 cm and slant height 10 cm. Work out the perpendicular height, the volume of the cone, and the volume of a hemisphere of ice cream of radius 3 cm on top. Will the ice cream fit inside the cone if it melts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ythagoras for the heigh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each volume formul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eight = √(100 − 9) = 9.54 cm. Cone volume = ⅓π × 9 × 9.54 = 89.9 cm³. Hemisphere = ⅔π × 27 = 56.5 cm³. The ice cream volume is less than the cone volume, so it would fit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pyram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con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ythagoras to find a slant heigh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curved surface area of a con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total surface area of a con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backwards to find a heigh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frustum (Higher)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in terms of π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yramid and cone volume: one third of base area times perpendicular heigh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ne curved surface πr l, with l = √(r² + h²)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o not confuse perpendicular height with slant heigh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rustum: whole cone minus small cone (Higher)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one has radius 5 cm and vertical height 12 cm. Work out the curved surface area of the cone. Give your answer in terms of π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ind the slant height with Pythagoras before you use πr l. The vertical height goes in the volume formula; the slant height goes in the surface area formula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2026-09-30T10:05:23Z</dcterms:created>
  <dcterms:modified xsi:type="dcterms:W3CDTF">2026-09-30T10:05:23Z</dcterms:modified>
  <dc:title>Pyramids and cones</dc:title>
  <dc:description>Generated from a pasted lesson-pack script.</dc:description>
  <dc:subject>Area and volume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