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Encourage students to give exact and decimal answer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789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68f92c8e6c46a4d6e02459a2419d46017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8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9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20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21.png"/>
  <Relationship Id="rId3" Type="http://schemas.openxmlformats.org/officeDocument/2006/relationships/image" Target="../media/192306f16315a545a74e3b9d08946c13eadd2e5522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49b1554a86a5d8015a54240a8e5982623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4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5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6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27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057fcaee56539ae607cadaeaf1ad25128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9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30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1.png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2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3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4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5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6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7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8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9.png"/>
  <Relationship Id="rId3" Type="http://schemas.openxmlformats.org/officeDocument/2006/relationships/image" Target="../media/1ffbe1adb0857b115b8e454babef57788f60b63b40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1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2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3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4.png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5.png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6.png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7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Pyramids and cone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area of a square with side 6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tate Pythagoras' theorem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⅓ of 36 multiplied by 9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area of a circle with radius 4, in terms of π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volume of a prism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area of a square with side 6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36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tate Pythagoras' theorem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a² + b² = c²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⅓ of 36 multiplied by 9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08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area of a circle with radius 4, in terms of π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6π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volume of a prism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Cross-sectional area times length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volume of a pyramid using ⅓ × base area × h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volume and curved surface area of a con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Pythagoras to find a slant height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volume of a frustum (Higher)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yramids and Con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he perpendicular height is not the slant height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THE KEY FACT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3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pyramid or cone has one third of the volume of the prism or cylinder with the same base and heigh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V = ⅓ × base area × perpendicular height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Pyrami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square-based pyramid has base side 6 cm and perpendicular height 9 cm. Find its volum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rea of the bas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 × 6 = 36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Volume = ⅓ × base area × h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⅓ × 36 × 9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08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08 cm³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Co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cone has base radius 4 cm and perpendicular height 9 cm. Find its volume in terms of π and to 1 decimal plac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Volume = ⅓πr² h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⅓ × π × 16 × 9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8π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s a decimal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50.8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8π= 150.8 cm³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lant Height and Curved Surfac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cone has base radius 5 cm and perpendicular height 12 cm. Find (a) the slant height, and (b) the curved surface area in terms of π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a) The radius, height and slant height form a right-angled triangl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l² = 5² + 12² = 169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lant height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l = 13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b) Curved surface area = πr l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π × 5 × 13 = 65π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(a) 13 cm (b) 65π cm² (204.2 cm²)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ormulae for Pyramids and Con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he volume formula for a cone is on the formulae sheet; the curved surface area of a cone is too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olid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3815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Volume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0772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rface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858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yramid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3815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⅓ × base area × h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80772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dd the areas of all the faces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6858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ne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3815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⅓πr² h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80772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urved surface πr l; base πr²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858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lant height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3815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l = √(r² + h²)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80772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ythagoras in the cone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IGHER TI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Frustums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A cone with its top cut off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 descr=""/>
          <p:cNvSpPr/>
          <p:nvPr/>
        </p:nvSpPr>
        <p:spPr>
          <a:xfrm>
            <a:off x="10725150" y="1028700"/>
            <a:ext cx="914400" cy="32385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10725150" y="1028700"/>
            <a:ext cx="914400" cy="323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6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High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1295400" y="866775"/>
            <a:ext cx="925830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Volume of a Frustum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11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cone of radius 6 cm and height 12 cm has a small cone of radius 3 cm and height 6 cm cut off the top. Find the volume of the frustum that is left, in terms of π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Volume of the whole cone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⅓ × π × 6² × 12 = 144π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Volume of the small cone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⅓ × π × 3² × 6 = 18π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tract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44π− 18π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6π cm³ (395.8 cm³)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yrami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solid with a polygon base and triangular faces meeting at a point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pex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point at the top of a pyramid or con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n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solid with a circular base and a curved surface up to an apex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erpendicular heigh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height measured at right angles to the bas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lant heigh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distance from the apex down the side of a cone to the base edg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rustu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hat is left when the top of a cone or pyramid is cut off parallel to the base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ce Cream Cone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cone has radius 3 cm and slant height 10 cm. Work out the perpendicular height, the volume of the cone, and the volume of a hemisphere of ice cream of radius 3 cm on top. Will the ice cream fit inside the cone if it melts?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Pythagoras for the height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each volume formula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mpare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Height = √(100 − 9) = 9.54 cm. Cone volume = ⅓π × 9 × 9.54 = 89.9 cm³. Hemisphere = ⅔π × 27 = 56.5 cm³. The ice cream volume is less than the cone volume, so it would fit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volume of a pyrami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volume of a con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Pythagoras to find a slant height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curved surface area of a con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total surface area of a cone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backwards to find a height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volume of a frustum (Higher)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Give answers in terms of π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Pyramid and cone volume: one third of base area times perpendicular heigh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Cone curved surface πr l, with l = √(r² + h²)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Do not confuse perpendicular height with slant heigh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Frustum: whole cone minus small cone (Higher)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cone has radius 5 cm and vertical height 12 cm. Work out the curved surface area of the cone. Give your answer in terms of π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Find the slant height with Pythagoras before you use πr l. The vertical height goes in the volume formula; the slant height goes in the surface area formula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Pyramids and Con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all questions. Show your working. · 30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2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square-based pyramid has a base of side 6 cm and a perpendicular height of 9 cm. Work out the volume of the pyramid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2 marks · 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cone has a base radius of 4 cm and a perpendicular height of 9 cm. Work out the volume of the cone. Give your answer correct to 3…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3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diagram shows a cone with base radius 5 cm and vertical height 12 cm. Work out the curved surface area of the cone. Give your answer in…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Pyramids and Cones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955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26098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1907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2 marks · 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out the volume of the cone in the last question. Give your answer correct to 3 significant figur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861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0005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35814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4 marks · 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cone has base radius 6 cm and height 12 cm. A smaller cone of base radius 3 cm and height 6 cm is cut off the top, leaving a frustum…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8768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81050" y="53911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43000" y="49720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2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pyramid has a rectangular base measuring 8 cm by 6 cm and a perpendicular height of 5 cm. Work out the volume of the pyramid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2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square-based pyramid has a base of side 6 cm and a perpendicular height of 9 cm. Work out the volume of the pyrami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⅓ × 6 × 6 × 9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08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2 marks · 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cone has a base radius of 4 cm and a perpendicular height of 9 cm. Work out the volume of the cone. Give your answer correct to 3 significant figur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or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⅓π × 4² × 9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51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3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095500"/>
            <a:ext cx="5334000" cy="400050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095500"/>
            <a:ext cx="5334000" cy="400050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diagram shows a cone with base radius 5 cm and vertical height 12 cm. Work out the curved surface area of the cone. Give your answer in terms of π. (3 mark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5² + 12²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lant height 13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65π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2 marks · 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the volume of the cone in the last question. Give your answer correct to 3 significant figur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or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⅓π × 5² × 12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14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4 marks · 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cone has base radius 6 cm and height 12 cm. A smaller cone of base radius 3 cm and height 6 cm is cut off the top, leaving a frustum. Work out the volume of the frustum. Give your answer correct to 3 significant figur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or. Worth 4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Volume of the large con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Volume of the small con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tract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96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2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pyramid has a rectangular base measuring 8 cm by 6 cm and a perpendicular height of 5 cm. Work out the volume of the pyrami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rea and volum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⅓ × 8 × 6 × 5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8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2026-09-30T10:05:23Z</dcterms:created>
  <dcterms:modified xsi:type="dcterms:W3CDTF">2026-09-30T10:05:23Z</dcterms:modified>
  <dc:title>Pyramids and cones</dc:title>
  <dc:description>Generated from a pasted lesson-pack script.</dc:description>
  <dc:subject>Area and volume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