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790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f83071f7999038a8fa2dec9e341dfa811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3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4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5.png"/>
  <Relationship Id="rId3" Type="http://schemas.openxmlformats.org/officeDocument/2006/relationships/image" Target="../media/499baf4d8d3583e612f19b1260bac6226c4a28036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7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8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9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0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1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2f4030a334d3764884e6da86fa0e58712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13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14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15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Cylinders and spheres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Area and volum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rea and volum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area of a circle with radius 4, in terms of π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circumference of a circle with diameter 10, in terms of π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5³.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volume of a prism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ound 3.979 to 2 decimal places.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rea and volum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area of a circle with radius 4, in terms of π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6π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circumference of a circle with diameter 10, in terms of π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0π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5³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25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volume of a prism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Cross-sectional area times length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ound 3.979 to 2 decimal places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3.98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rea and volum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volume and surface area of a cylinder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volume and surface area of a sphere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volume and surface area of a hemispher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problems that combine cylinders and hemispheres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ylinder, Sphere and Hemispher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rea and volum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 cylinder is a prism with a circular cross-section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ormula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rea and volum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he sphere formulae are given on the Edexcel formulae sheet, but you must know the cylinder one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olid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3815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Volume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80772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rface area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2667000"/>
            <a:ext cx="110871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3242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858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ylinder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3815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πr² h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80772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πr² + 2πr h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33337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399097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6858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phere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3815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/3πr³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80772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πr²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000500"/>
            <a:ext cx="110871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46577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858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Hemisphere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3815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⅔πr³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80772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πr²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Cylinde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rea and volum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cylinder has radius 5 cm and height 12 cm. Find its volume and total surface area, in terms of π and to 1 decimal plac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895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24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0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Volume = πr² h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0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π × 25 × 12 = 300π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4671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4956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3718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s a decimal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3718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942.5 cm³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038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067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3943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urved surface = 2πr h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3943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π × 5 × 12 = 120π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6101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46386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5148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wo circular ends = 2πr²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5148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π × 25 = 50π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181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552450" y="5210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1066800" y="5086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otal surface area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933950" y="5086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70π= 534.1 cm²]]></a:t>
            </a:r>
          </a:p>
        </p:txBody>
      </p:sp>
      <p:sp>
        <p:nvSpPr>
          <p:cNvPr id="32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3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Volume 300π cm³ (942.5) and surface area 170π cm² (534.1).]]></a:t>
            </a:r>
          </a:p>
        </p:txBody>
      </p:sp>
      <p:sp>
        <p:nvSpPr>
          <p:cNvPr id="3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Spher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rea and volum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sphere has radius 6 cm. Find its volume and surface area, in terms of π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Volume = 4/3πr³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/3 × π × 216 = 288π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rface area = 4πr²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 × π × 36 = 144π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Volume 288π cm³ and surface area 144π cm².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Hemispher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rea and volum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solid hemisphere has radius 3 cm. Find its volume in terms of π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hemisphere is half a spher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½ × 4/3πr³ = ⅔πr³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stitute r = 3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⅔ × π × 27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8π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8π cm³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inding the Heigh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rea and volum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cylinder has volume 200 cm³ and radius 4 cm. Find its height to 2 decimal plac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πr² h = 200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π × 16 × h = 200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ivide by 16π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h = 200/16π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lculate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.979..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.98 cm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mbined Solid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rea and volum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dd the volumes; for surface area, do not count the joined face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capsul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cylinder with a hemisphere at each end: total volume = πr² h + 4/3πr³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hemisphere on top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urface area is the cylinder's curved surface and one end, plus the hemisphere's curved surface 2πr²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tch the radiu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radius of the hemisphere is the radius of the cylinder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rea and volum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ylinde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prism with a circle as its cross-section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pher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perfectly round 3D shape, like a ball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Hemispher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Half a spher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urved surface area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area of the curved part only, not the flat end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Volum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amount of space inside a solid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n terms of π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Leaving π in the answer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rea and volum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ennis Ball Tube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ree tennis balls of radius 3.3 cm fit exactly in a cylindrical tube. Find the volume of the tube, the volume of the three balls, and the percentage of the tube filled with ball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895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3914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790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height of the tub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467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486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362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ork out both volume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038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5057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933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ivide and convert to a percentage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 tube has radius 3.3 and height 19.8: π × 3.3² × 19.8 = 677.4 cm³. The balls: 3 × 4/3π × 3.3³ = 4π × 35.937 = 451.6 cm³. Percentage = 451.6 ÷ 677.4 = 66.7%, exactly two thirds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rea and volum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volume of a cylinder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surface area of a cylinder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volume of a spher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surface area of a spher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volume of a hemisphere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ork backwards to find a radius or height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problems with combined solids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Give answers in terms of π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Cylinder volume πr² h; curved surface 2πr h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Sphere volume 4/3πr³; surface 4πr²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Hemisphere volume ⅔πr³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For combined solids, add volumes and take care with joined faces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 cylinder has radius 5 cm and height 12 cm. Work out the volume of the cylinder. Give your answer correct to 3 significant figures. (2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Cylinder volume is the area of the circle times the height: πr² h. Check that you have the radius, not the diameter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2026-09-30T10:05:44Z</dcterms:created>
  <dcterms:modified xsi:type="dcterms:W3CDTF">2026-09-30T10:05:44Z</dcterms:modified>
  <dc:title>Cylinders and spheres</dc:title>
  <dc:description>Generated from a pasted lesson-pack script.</dc:description>
  <dc:subject>Area and volume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