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2a40339e9a3dd6533262677d69602faaeea25517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flection and rot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coordinates of the origi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the y-axi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the x-axis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in a half tur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flection of (2, 3) in the y-axis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coordinates of the orig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0, 0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the y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equation of the x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 = 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degrees in a half tur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flection of (2, 3) in the y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−2, 3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 a shape in a mirror line, including y = x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tate a shape about a centre through 90° or 180°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reflection ful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rotation fully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 Transform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bject and ima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original shape is the object; the shape after the transformation is the im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ion and rotation keep the size and shape the same, so the image is congruent to the objec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rient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flection flips the shape; a rotation turns i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e full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the transformation and give all the details neede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flection and a Rot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point of the image is the same distance from the mirror line, or the same distance from the centre of rot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 or Rotat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6003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Flips the shape over a mirror lin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ach point and its image are the same distance from the line, on opposite sid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escribe with the equation of the mirror line, e.g. x = 4, y = x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6003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ROTA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733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urns the shape about a fixed point, the cent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ach point and its image are the same distance from the cent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escribe with the angle, the direction (clockwise or anticlockwise) and the centr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ng in a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Reflect it in the line x = 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ach point is 3, 3 and 1 away from the line x = 4 horizontall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1) is 3 to the lef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o the same distance to the right of the lin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7, 1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the same for the other vert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3) → (7, 3) and (3, 1) → (5, 1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7, 1), (7, 3) and (5, 1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ing About the Ori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tate triangle A, with vertices (1, 1), (1, 3) and (3, 1), through 90° clockwise about the orig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le for 90° clockwise about the origi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, y) → (y, −x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ply i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1) → (1, −1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other vert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3) → (3, −1) and (3, 1) → (1, −3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1, −1), (3, −1) and (1, −3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ing a Rot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Triangle B has vertices (−1, −1), (−1, −3) and (−3, −1). Describe fully the single transformation that maps A onto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hape has turned upside dow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alf tur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ach x and y has changed sig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entre at the origi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ame the transformation with the three detail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tation, 180°, centre (0, 0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otation of 180° about the centre (0, 0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ick Rules About the Ori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Handy for checking your answ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ansform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ule for (x, y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 in the y-axi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x, y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2670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 in the x-axi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2670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, −y)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86715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ion in y = x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386715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y, x)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46722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ion 90° clockwise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46722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y, −x)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50673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ion 90° anticlockwise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6229350" y="50673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y, x)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56673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tation 180°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6229350" y="56673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x, −y)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bj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original shape before a transformatio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ma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hape after a transform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shape and size, possibly turned or flipp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rror li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a shape is reflected i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entre of rot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ixed point a shape turns abou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ockw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rection the hands of a clock mov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formation Detecti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1, 3) and (3, 1). Work out the vertices of its image under (a) reflection in the x-axis (b) reflection in y = x (c) rotation 90° anticlockwise about the origin. Then say which of the three images touches the original at a poi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pply the ru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ot the ima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distances from the mirror lin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(1, −1), (1, −3), (3, −1). (b) (1, 1), (3, 1), (1, 3), which is the same triangle. (c) (−1, 1), (−3, 1), (−1, 3). Image (b) coincides with A because A is symmetrical about y = x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 in the ax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 in a line such as x = 4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flect in y = x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tate about the origi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tate about another poin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reflection fully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 rotation full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rules for coordinat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eflection: name it and give the mirror line equ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otation: give the angle, the direction and the cent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istances from the mirror line or the centre are preserv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otations and reflections keep the shape congru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fully the single transformation that maps triangle P onto triangle Q, where the vertices of P are (1, 1), (1, 3), (3, 1) and the vertices of Q are (7, 1), (7, 3), (5, 1)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 full description needs the name of the transformation and all its details: for a reflection, the equation of the mirror lin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2026-09-30T10:19:10Z</dcterms:created>
  <dcterms:modified xsi:type="dcterms:W3CDTF">2026-09-30T10:19:10Z</dcterms:modified>
  <dc:title>Reflection and rotation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