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how to find the centre if it is not given (rays through matching vertices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8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20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1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3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4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5.png"/>
  <Relationship Id="rId3" Type="http://schemas.openxmlformats.org/officeDocument/2006/relationships/image" Target="../media/e8d82c64269050c97da474bed61b83fc566d07b92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0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31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3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3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34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5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6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1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2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3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4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5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6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7.png"/>
  <Relationship Id="rId3" Type="http://schemas.openxmlformats.org/officeDocument/2006/relationships/image" Target="../media/b1144937e6f7553bb4b7e57e33d7ea857f21cd1748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9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50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51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52.pn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5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largement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3 × 4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½ × 8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rectangle 3 by 5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cale factor from 4 cm to 12 cm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ongruent mea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3 × 4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½ × 8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rectangle 3 by 5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cale factor from 4 cm to 12 c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ongruent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same shape and siz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nlarge a shape by a positive scale factor from a cent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fractional scale factor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n enlargement ful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negative scale factors and similar-shape area and volume ratios (High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KEY IDE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 enlargement changes the size of a shape but not its shape: every length is multiplied by the scale facto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centre of enlargement stays in the same pla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nlarging from a Cent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ines through matching points all meet at the centre of enlargem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to Enlarge a Shap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ork from the centre to each vertex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ick the centr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 is given, or found where lines through matching points mee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sure to a vertex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unt squares across and up from the centr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y the scale facto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both distanc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ot the new vertex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rt again from the centre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Join up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Join the new vertices to make the image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nlarging from the Ori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3, 1) and (1, 2). Enlarge it by scale factor 2 with centre (0, 0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each coordinate by 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1) → (2, 2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other vertic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3, 1) → (6, 2) and (1, 2) → (2, 4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image has vertices (2, 2), (6, 2) and (2, 4)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nlarging from Another Cent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riangle has vertices (2, 2), (4, 2) and (2, 3). Enlarge it by scale factor 2 about the centre (1, 1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ector from the centre to the first vertex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, 2) − (1, 1) = (1, 1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y 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, 2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back to the centr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 + 2, 1 + 2) = (3, 3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other vertice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4, 2): vector (3, 1), doubled (6, 2), so (7, 3); (2, 3): vector (1, 2), doubled (2, 4), so (3, 5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image has vertices (3, 3), (7, 3) and (3, 5)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Fractional Scale Fac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nlarge the triangle with vertices (2, 4), (6, 4) and (2, 8) by scale factor ½ with centre (0, 0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each coordinate by ½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, 4) → (1, 2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other vertic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6, 4) → (3, 2) and (2, 8) → (1, 4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image has vertices (1, 2), (3, 2) and (1, 4); it is smaller than the original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 Siz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 GREATER THAN 1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image is bigger than the objec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Lengths are multiplied by the scale facto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xample: scale factor 3 makes every side three times as lo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SCALE FACTOR BETWEEN 0 AND 1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image is smaller than the objec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till called an enlargeme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xample: scale factor ½ halves every length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IGHER TI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egative Scale Factors and Similar Shape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Enlarge through the centre, and how area and volume sca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Negative Scale Fact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nlarge the point (1, 2) by scale factor −2 about the origi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coordinates by −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2) → (−2, −4)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image is on the opposite side of the centr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d twice as far away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−2, −4)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s, Areas and Volum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or similar shapes with length scale factor k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suremen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cale factor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s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²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and Volume Scale Factor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milar bottles have heights 6 cm and 9 cm. The label of the smaller bottle has area 20 cm². Find the label area on the larger bottle. The smaller bottle holds 250 ml; find the capacity of the large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 scale factor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 ÷ 6 = 1.5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scale factor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5² = 2.25, so 20 × 2.25 = 45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scale factor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5³ = 3.375, so 250 × 3.375 = 843.75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abel area 45 cm² and capacity 843.75 ml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nlarg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ransformation that changes the size of a shape by a scale facto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every length is multiplied b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entre of enlarg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ixed point the enlargement is measured fro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shape but a different siz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traight line drawn from the centre through a vertex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shape and siz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e the Enlargemen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P has vertices (2, 1), (4, 1) and (2, 4). Triangle Q has vertices (4, 2), (8, 2) and (4, 8). Describe fully the single transformation that maps P onto Q. Then find the ratio of their area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corresponding side length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rays to find the cent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area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Enlargement, scale factor 2, centre (0, 0). The area of P is 3 and the area of Q is 12, a ratio of 1:4, which is 2²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nlarge from the orig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nlarge from another centr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fractional scale facto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n enlargement ful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centre using ray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negative scale factor (Higher)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k² for areas (Higher)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k³ for volumes (Higher)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Every length is multiplied by the scale facto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cale factors below 1 make the image small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o describe: enlargement, scale factor, cent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Higher: areas scale by k² and volumes by k³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fully the single transformation that maps triangle P onto triangle Q, where P has vertices (2, 1), (4, 1), (2, 4) and Q has vertices (4, 2), (8, 2), (4, 8)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or an enlargement give three things: the word enlargement, the scale factor, and the centr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Enlarge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3, 1) and (1, 2). It is enlarged by scale factor 2 with centre (0, 0). Write down the coordinates of th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ectangle measures 3 cm by 5 cm. It is enlarged by scale factor 4. Write down the dimensions of the enlarged rectangl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riangle has vertices (2, 2), (4, 2) and (2, 3). It is enlarged by scale factor 2 with centre (1, 1). Write down the coordinates of the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Enlargement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Q is an enlargement of triangle P. Describe fully the single transformation that maps P onto 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milar vases have heights 6 cm and 9 cm. The surface area of the smaller vase is 20 cm². Work out the surface area of the larger vas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model of a ship is made to a scale of 1 : 5. The volume of the model is 250 cm³. Work out the volume of the real ship in cm³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 A has vertices (1, 1), (3, 1) and (1, 2). It is enlarged by scale factor 2 with centre (0, 0). Write down the coordinates of the vertices of the ima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vertices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three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ectangle measures 3 cm by 5 cm. It is enlarged by scale factor 4. Write down the dimensions of the enlarged rectang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length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riangle has vertices (2, 2), (4, 2) and (2, 3). It is enlarged by scale factor 2 with centre (1, 1). Write down the coordinates of the vertices of the ima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rrect method: vector from the centre doubl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vertices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three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Q is an enlargement of triangle P. Describe fully the single transformation that maps P onto Q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nlarge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 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entre (0, 0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imilar vases have heights 6 cm and 9 cm. The surface area of the smaller vase is 20 cm². Work out the surface area of the larger vas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 scale factor 1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.5²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model of a ship is made to a scale of 1 : 5. The volume of the model is 250 cm³. Work out the volume of the real ship in cm³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 scale factor 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³ = 12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1 25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2026-09-30T10:19:27Z</dcterms:created>
  <dcterms:modified xsi:type="dcterms:W3CDTF">2026-09-30T10:19:27Z</dcterms:modified>
  <dc:title>Enlargement</dc:title>
  <dc:description>Generated from a pasted lesson-pack script.</dc:description>
  <dc:subject>Transformations and constructions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