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fbaeda8d5c4709c53cc49d07072cefad09175b3e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lations and combinations of different transform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flection of (3, 1) in the y-axis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image of (2, 3) under a 180° rotation about the origi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5, 2) + (3, −4) as coordinates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scale factor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flection of (3, 1) in the y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−3, 1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image of (2, 3) under a 180° rotation about the orig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−2, −3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ame shape and siz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5, 2) + (3, −4) as coordinat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8, −2)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scale fa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number lengths are multiplied by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anslate a shape using a column vecto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translation with a vec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rry out and describe combinations of transforma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ingle transformation equivalent to a combinati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KEY ID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anslation slides every point of a shape the same distance in the same dir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t is described by a column vector: the top number is the move right (negative means left), the bottom number is the move up (negative means down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ansl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very point moves the same wa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ng a Shap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Translate it by the vector beginpmatrix 4 \ −3 endpmatri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4 to each x-coordinate (move right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+ 4 = 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3 from each y-coordinate (move down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− 3 = −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ply it to every verte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 → (5, −2), (1, 3) → (5, 0), (3, 1) → (7, −2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5, −2), (5, 0) and (7, −2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ing a Transl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oint P is at (2, 5) and its image is at (−1, 2). Describe the transl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in 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 − 2 = −3: 3 to the lef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in 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− 5 = −3: 3 dow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as a vecto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eginpmatrix −3 \ −3 endpmatrix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translation by the vector beginpmatrix −3 \ −3 endpmatrix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bining Transformatio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o them one after the oth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mbination of Two Transform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pply the first, then the second to the ima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them in ord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order can change the answer, so work through the steps careful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each im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the shapes A, B and C to keep track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single equival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the one transformation that takes the original straight to the final imag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ful Combin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reflections in parallel lin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ivalent to a transl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reflections in lines that cro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ivalent to a rotation about the crossing poi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rotations about the same cent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ivalent to one rotation about that cent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translatio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ivalent to one translation: add the vector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ing a Combin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, (3, 1). Triangle B is A reflected in the y-axis. Triangle C is B reflected in the x-axis. Describe the single transformation that maps A onto 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 has vertic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1, 1), (−1, 3), (−3, 1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 is B reflected in the x-axi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1, −1), (−1, −3), (−3, −1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 A and C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coordinate has changed sig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alf turn about the origin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otation of 180° about (0, 0)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lide of every point by the same vecto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umn v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air of numbers, one above the other, giving a move right and up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bin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or more transformations done one after the ot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gle transform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transformation that does the same job as a combina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ariant 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int that does not move under a transform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ma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hape after a transform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ide and Flip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pe A has vertices (1, 1), (3, 1), (1, 2). Translate A by beginpmatrix 2 \ 3 endpmatrix to get B, then reflect B in the y-axis to get C. Write the vertices of B and C, and describe fully the single transformation that maps B onto C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the translation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the ima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with the origina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 has vertices (3, 4), (5, 4), (3, 5). C has vertices (−3, 4), (−5, 4), (−3, 5). B maps onto C by a reflection in the y-axis (the line x = 0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anslate using a column ve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translation with a vec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vectors for two translatio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a combination in the right ord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bel images clearl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single equivalent transform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dentify invariant point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every transformation full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ranslation vector: right/left on top, up/down undernea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wo translations ad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Work through combinations one step at a tim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ways describe fully: name plus detail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iangle B is the reflection of triangle A in the y-axis. Triangle C is the reflection of triangle B in the x-axis. Describe fully the single transformation that maps triangle A onto triangle C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coordinates of A and C and compare them. Every sign changing points to a half turn about the origi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2026-09-30T10:19:54Z</dcterms:created>
  <dcterms:modified xsi:type="dcterms:W3CDTF">2026-09-30T10:19:54Z</dcterms:modified>
  <dc:title>Translations and combinations of different transformations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