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726a43347ce3453def59ecb330a4fb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c936ff8f5a02713afbe170fb049d56c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7.png"/>
  <Relationship Id="rId3" Type="http://schemas.openxmlformats.org/officeDocument/2006/relationships/image" Target="../media/026cefa665b82ab0926115952577efc5fddb534e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drawings and bearing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centimetres are in a kilomet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round a point add up to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-interior angles add up t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.2 × 50 000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ompass direction opposite to north-east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centimetres are in a kilomet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0 00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round a point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-interior angles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.2 × 50 00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60 00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ompass direction opposite to north-eas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outh-wes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scale in the form 1 : n to change between drawing and real length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and write three-figure bearing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bearing back from B to 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using bearings and right-angled tri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p Sca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cale of 1 : 50 000 means 1 cm on the map is 50 000 cm in real lif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p to re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y the scale, then change units. 3.2 cm on a 1 : 50 000 map is 160 000 cm, which is 1.6 k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l to ma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the scale. 4.5 km is 450 000 cm, so on a 1 : 25 000 map it is 450 000 ÷ 25 000 = 18 c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0 000 cm = 1 km and 100 cm = 1 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EARING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earing is an angle measured clockwise from north, always written with three fig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orth is 000°, east is 090°, south is 180° and west is 270°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a Bea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easure clockwise from north, at the point you are travelling fro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ing a Bea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llow the same steps every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starting poi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earing of B from A starts at A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or imagine a north line at A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points straight up the pa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e clockwi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om the north line round to the line AB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ree figur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zeros at the front, e.g. 065°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ack Bea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earing of B from A is 065°. Work out the bearing of A from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north lines at A and B are paralle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-interior angles add up to 18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80° to a bearing under 180°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65 + 18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45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Journey with Bear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hip sails 8 km on a bearing of 070° and then 6 km on a bearing of 160°. How far is it from its starting point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wo bearings differ b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0 − 70 = 90, so the path turns through a right angl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Pythagora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² + 6² = 64 + 36 = 1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100 = 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k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a Map Sca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towns are 3.2 cm apart on a map with scale 1 : 50 000. How far apart are they in real lif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l length in cm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2 × 50 000 = 160 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to kilometr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0 000 ÷ 100 0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6 k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ck Bear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dd or subtract 180 so the answer stays between 0 and 360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earing of B from 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ul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earing of A from B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65°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+ 180°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5°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30°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+ 180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1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50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 180°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70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5°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 180°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5°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a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ngle measured clockwise from north, written with three figur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atio of a length on a drawing to the real leng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ck bea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earing of A from B when you know the bearing of B from 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ockw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rection the hands of a clock tur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-figure bea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earing written with hundreds, tens and units, such as 045°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ss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of N, E, S, W and their combination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easure Trai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rt at a point marked A. Draw the route: 5 cm on a bearing of 050°, then 4 cm on a bearing of 140°, then 6 cm on a bearing of 230°. Measure the final distance and bearing back to A. If the scale is 1 cm to 100 m, work out the real dista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north line at each poi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rotractor from nort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with the sca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udents should end near the start; the route back to A is roughly 3 to 4 cm on a bearing near 300°. Real distance is about 300 to 400 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map scale 1 : 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vert between cm, m and k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a bear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bearing with three figur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back bear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bearing accuratel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bearings with Pythagora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north lines are paralle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earings are measured clockwise from north, with three figur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ack bearing: ± 18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cale 1 : n: multiply to get the real length; divide to get the drawing leng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raw a sketch and mark north lin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bearing of B from A is 072°. Work out the bearing of A from B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dd 180 when the bearing is less than 180, and subtract 180 when it is more. Draw a north line at both points and mark the co-interior angl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2026-09-30T10:20:24Z</dcterms:created>
  <dcterms:modified xsi:type="dcterms:W3CDTF">2026-09-30T10:20:24Z</dcterms:modified>
  <dc:title>Scale drawings and bearings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