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9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726a43347ce3453def59ecb330a4fb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3e76674eed24fd632bb76d713eafa9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2ea4b8086481514648cb4bfe373a99a80e76e69e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1.png"/>
  <Relationship Id="rId3" Type="http://schemas.openxmlformats.org/officeDocument/2006/relationships/image" Target="../media/9f55505e82f8c19846018f786483963021afac81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structions 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pendicular lin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bisect mea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ngest side of a right-angled triangle called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a line 8 cm long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perpendicular lin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One that meets another at 90°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bisec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ut exactly in half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ngest side of a right-angled triangl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hypotenus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midpoint of a line 8 cm lo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point 4 cm from each end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given three sides (SSS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given two sides and the angle between them (SAS)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the perpendicular bisector of a line segmen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 triangle can or cannot be constructed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ules of Constru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Use only a pencil, a ruler for straight lines, and compass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 the construction arc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rub them out: they show your method and earn mark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rp penci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n lines make the intersections easy to se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ep the compasses fix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change the radius between two arcs that must be equ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lengt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length beside each side, and mark any angl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a Triangle from Three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point where the two arcs cross is the third vertex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an SS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a triangle with sides 6 cm, 5 cm and 4 c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ongest sid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6 cm with a ruler and label the ends A and B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compasses to 5 c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point at A and draw an arc above the lin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et the compasses to 4 cm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point at B and draw a second arc crossing the firs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rk C where the arcs cros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C to A and C to B with a ruler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and 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o check each side and keep the arcs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the Triangle Be Mad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an a triangle be constructed with sides 3 cm, 4 cm and 8 cm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wo shorter sides must add up to more than the longes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+ 4 =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re with the longest 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 < 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rcs would not mee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wo short sides cannot reach each othe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o: 3 + 4 < 8, so the arcs do not cross and no triangle exist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SAS Triangl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with sides of 5 cm and 7 cm and an angle of 40° between th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7 cm s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abel the ends A and B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40° at A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and mark the angl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 line from A through the mark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5 cm along it and label C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B to C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triangle ABC is complet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ABC with AB = 7 cm, AC = 5 cm and angle A = 40°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Perpendicular Bise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very point on the perpendicular bisector is the same distance from A and B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ing the Perpendicular Bise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ame radius from both end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pen the compasses more than half of AB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 radius bigger than half will do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rcs from A above and below the li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the same radius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arcs from B, crossing the first arc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o not change the radi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rk the two crossing poin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above and one below AB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the crossing points with a rul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is line bisects AB at 90°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Constructio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 TRIANGL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know all three sid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 two arcs to find the third vertex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lways check the two shorter sides add to more than the longe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AS TRIANGL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ou know two sides and the angle between them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Use a protractor for the angl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third side is found by joining the end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ccurately using only a ruler and compasses (a protractor when an angle is given)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ass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instrument for drawing arcs and cir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c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art of the circumference of a circ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s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o cut exactly in half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erpendicular bise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line at 90° through the midpoint of a segm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rt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rner of a shap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ruct and Measur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triangle with sides 7 cm, 6 cm and 5 cm. Measure the three angles with a protractor and add them up. Then construct the perpendicular bisector of the 7 cm side and check it passes through the opposite vertex or no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with compass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easure the ang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e su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ngles are about 78°, 57° and 44° (sum 180°). The perpendicular bisector of the 7 cm side does not pass through the opposite vertex because the triangle is scalene; it would only do that for an isosceles triangle with equal sides on either sid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 line of exact length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SSS tri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n SAS triangl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protractor accurate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nstruct a perpendicular bisecto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eep construction arc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whether three lengths make a triangl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ach step of a construc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SS: draw the longest side, then two arc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S: draw one side, measure the angle, then measure the second s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e perpendicular bisector cuts a segment in half at 90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leave your construction line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ruler and compasses only, construct the perpendicular bisector of the line AB. You must show all your construction line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Use the same compass setting from both ends, more than half of AB. Do not rub out the arc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2026-09-30T10:20:47Z</dcterms:created>
  <dcterms:modified xsi:type="dcterms:W3CDTF">2026-09-30T10:20:47Z</dcterms:modified>
  <dc:title>Constructions 1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