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Ask what would be special if the bisector did pass through the vertex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799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726a43347ce3453def59ecb330a4fb018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19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20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21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3e76674eed24fd632bb76d713eafa9122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23.png"/>
  <Relationship Id="rId3" Type="http://schemas.openxmlformats.org/officeDocument/2006/relationships/image" Target="../media/2ea4b8086481514648cb4bfe373a99a80e76e69e24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53d3dfb99ad69d2f234acb318634fb925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6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7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28.png"/>
  <Relationship Id="rId3" Type="http://schemas.openxmlformats.org/officeDocument/2006/relationships/image" Target="../media/9f55505e82f8c19846018f786483963021afac8129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53d3dfb99ad69d2f234acb318634fb930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7ccfa22434dc9aab1b932daca83a84031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32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3.png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4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5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6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7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8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9.png"/>
  <Relationship Id="rId3" Type="http://schemas.openxmlformats.org/officeDocument/2006/relationships/image" Target="../media/49f3670525ede45748595fc3ca5f359e44a450be40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1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2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3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4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5.png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6.png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7.png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8.png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9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Constructions 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6 of 8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 the angles in a triangle add up to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a perpendicular line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es bisect mean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longest side of a right-angled triangle called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midpoint of a line 8 cm long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 the angles in a triangle add up to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80°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a perpendicular lin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One that meets another at 90°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es bisect mea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Cut exactly in half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longest side of a right-angled triangle called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The hypotenuse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midpoint of a line 8 cm long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The point 4 cm from each end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nstruct a triangle given three sides (SSS)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nstruct a triangle given two sides and the angle between them (SAS)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nstruct the perpendicular bisector of a line segment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lain why a triangle can or cannot be constructed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Rules of Construc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Use only a pencil, a ruler for straight lines, and compasse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ep the construction arc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o not rub them out: they show your method and earn mark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harp pencil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in lines make the intersections easy to see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ep the compasses fix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o not change the radius between two arcs that must be equal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bel the length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the length beside each side, and mark any angles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nstructing a Triangle from Three Sid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8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he point where the two arcs cross is the third vertex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nstructing an SSS Triangl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or a triangle with sides 6 cm, 5 cm and 4 cm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86000"/>
            <a:ext cx="2019300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134302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raw the longest side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easure 6 cm with a ruler and label the ends A and B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2600325" y="26098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2819400" y="2286000"/>
            <a:ext cx="2019300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360997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28194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295275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et the compasses to 5 cm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Put the point at A and draw an arc above the lin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4867275" y="26098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086350" y="2286000"/>
            <a:ext cx="2019300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587692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0863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52197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et the compasses to 4 cm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Put the point at B and draw a second arc crossing the first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7134225" y="26098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7353300" y="2286000"/>
            <a:ext cx="2019300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814387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3533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748665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ark C where the arcs cross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Join C to A and C to B with a ruler.]]></a:t>
            </a:r>
          </a:p>
        </p:txBody>
      </p:sp>
      <p:sp>
        <p:nvSpPr>
          <p:cNvPr id="29" name="" descr=""/>
          <p:cNvSpPr/>
          <p:nvPr/>
        </p:nvSpPr>
        <p:spPr>
          <a:xfrm>
            <a:off x="9401175" y="26098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9620250" y="2286000"/>
            <a:ext cx="2019300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1041082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96202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97536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bel and check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easure to check each side and keep the arcs.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the Triangle Be Made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an a triangle be constructed with sides 3 cm, 4 cm and 8 cm?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two shorter sides must add up to more than the longest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 + 4 = 7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pare with the longest sid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7 < 8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arcs would not meet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two short sides cannot reach each other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No: 3 + 4 < 8, so the arcs do not cross and no triangle exists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n SAS Triangl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nstruct a triangle with sides of 5 cm and 7 cm and an angle of 40° between them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raw the 7 cm sid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Label the ends A and B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easure 40° at A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a protractor and mark the angle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raw a line from A through the mark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easure 5 cm along it and label C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Join B to C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triangle ABC is complete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riangle ABC with AB = 7 cm, AC = 5 cm and angle A = 40°.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Perpendicular Bisec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8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very point on the perpendicular bisector is the same distance from A and B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nstructing the Perpendicular Bisec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he same radius from both end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86000"/>
            <a:ext cx="2019300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134302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Open the compasses more than half of AB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ny radius bigger than half will do]]></a:t>
            </a:r>
          </a:p>
        </p:txBody>
      </p:sp>
      <p:sp>
        <p:nvSpPr>
          <p:cNvPr id="14" name="" descr=""/>
          <p:cNvSpPr/>
          <p:nvPr/>
        </p:nvSpPr>
        <p:spPr>
          <a:xfrm>
            <a:off x="2600325" y="26098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2819400" y="2286000"/>
            <a:ext cx="2019300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360997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28194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295275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raw arcs from A above and below the line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Keep the same radius]]></a:t>
            </a:r>
          </a:p>
        </p:txBody>
      </p:sp>
      <p:sp>
        <p:nvSpPr>
          <p:cNvPr id="19" name="" descr=""/>
          <p:cNvSpPr/>
          <p:nvPr/>
        </p:nvSpPr>
        <p:spPr>
          <a:xfrm>
            <a:off x="4867275" y="26098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086350" y="2286000"/>
            <a:ext cx="2019300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587692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0863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52197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raw arcs from B, crossing the first arcs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o not change the radius]]></a:t>
            </a:r>
          </a:p>
        </p:txBody>
      </p:sp>
      <p:sp>
        <p:nvSpPr>
          <p:cNvPr id="24" name="" descr=""/>
          <p:cNvSpPr/>
          <p:nvPr/>
        </p:nvSpPr>
        <p:spPr>
          <a:xfrm>
            <a:off x="7134225" y="26098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7353300" y="2286000"/>
            <a:ext cx="2019300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814387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3533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748665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ark the two crossing points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One above and one below AB]]></a:t>
            </a:r>
          </a:p>
        </p:txBody>
      </p:sp>
      <p:sp>
        <p:nvSpPr>
          <p:cNvPr id="29" name="" descr=""/>
          <p:cNvSpPr/>
          <p:nvPr/>
        </p:nvSpPr>
        <p:spPr>
          <a:xfrm>
            <a:off x="9401175" y="26098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9620250" y="2286000"/>
            <a:ext cx="2019300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1041082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96202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97536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Join the crossing points with a ruler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is line bisects AB at 90°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ich Construction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314950" cy="23526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SS TRIANGLE]]></a:t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438400"/>
            <a:ext cx="4857750" cy="190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81050" y="2647950"/>
            <a:ext cx="4857750" cy="14859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You know all three sides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Use two arcs to find the third vertex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Always check the two shorter sides add to more than the longes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6324600" y="1781175"/>
            <a:ext cx="5314950" cy="23526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55320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3D7FD6">
                    <a:alpha val="100000"/>
                  </a:srgbClr>
                </a:solidFill>
                <a:latin typeface="Georgia"/>
              </a:rPr>
              <a:t><![CDATA[SAS TRIANGLE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553200" y="2438400"/>
            <a:ext cx="4857750" cy="190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553200" y="2647950"/>
            <a:ext cx="4857750" cy="14859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You know two sides and the angle between them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Use a protractor for the angle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The third side is found by joining the ends.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nstruc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raw accurately using only a ruler and compasses (a protractor when an angle is given)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passe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n instrument for drawing arcs and circle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rc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Part of the circumference of a circl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isec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o cut exactly in half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erpendicular bisecto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line at 90° through the midpoint of a segment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Vertex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corner of a shape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8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nstruct and Measure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5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nstruct a triangle with sides 7 cm, 6 cm and 5 cm. Measure the three angles with a protractor and add them up. Then construct the perpendicular bisector of the 7 cm side and check it passes through the opposite vertex or not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895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3914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790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nstruct with compasse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67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486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362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easure the angle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038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5057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933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eck the sum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 angles are about 78°, 57° and 44° (sum 180°). The perpendicular bisector of the 7 cm side does not pass through the opposite vertex because the triangle is scalene; it would only do that for an isosceles triangle with equal sides on either side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raw a line of exact length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nstruct an SSS triangl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nstruct an SAS triangl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a protractor accurately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nstruct a perpendicular bisector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Keep construction arcs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est whether three lengths make a triangle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lain each step of a construction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SSS: draw the longest side, then two arc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SAS: draw one side, measure the angle, then measure the second si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The perpendicular bisector cuts a segment in half at 90°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Always leave your construction lines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Using ruler and compasses only, construct the perpendicular bisector of the line AB. You must show all your construction lines. (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Use the same compass setting from both ends, more than half of AB. Do not rub out the arcs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Constructions 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all questions. Use a sharp pencil, a ruler, compasses and a protractor. Show all construction lines. · 30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3 marks · Construc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ing ruler and compasses only, construct a triangle with sides of length 6 cm, 5 cm and 4 cm. Show all your construction line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2 marks · Construc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line AB is 6 cm long. Using ruler and compasses only, construct the perpendicular bisector of the line AB. Show all your construction…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2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lain why it is not possible to construct a triangle with sides of length 3 cm, 4 cm and 8 cm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Constructions 1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955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26098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1907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3 marks · Construc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nstruct a triangle ABC with AB = 7 cm, AC = 5 cm and angle BAC = 40°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861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0005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35814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2 marks · Measur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In the triangle with sides 6 cm, 5 cm and 4 cm, measure the size of the largest angl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8768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81050" y="53911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43000" y="49720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2 marks · Decid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or each set of lengths, state whether a triangle can be constructed. (a) 5 cm, 6 cm, 7 cm (b) 2 cm, 3 cm, 6 cm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3 marks · Construc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Using ruler and compasses only, construct a triangle with sides of length 6 cm, 5 cm and 4 cm. Show all your construction lin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onstruct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6 cm line drawn accuratel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oth arcs drawn correctl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riangle completed and arcs show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2 marks · Construc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8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2095500"/>
            <a:ext cx="5334000" cy="400050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2095500"/>
            <a:ext cx="5334000" cy="400050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line AB is 6 cm long. Using ruler and compasses only, construct the perpendicular bisector of the line AB. Show all your construction lines. (2 marks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rcs of equal radius from A and B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rrect crossings, both sid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2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plain why it is not possible to construct a triangle with sides of length 3 cm, 4 cm and 8 cm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 + 4 = 7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7 < 8, so the arcs do not mee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3 marks · Construc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nstruct a triangle ABC with AB = 7 cm, AC = 5 cm and angle BAC = 40°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onstruct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B drawn accuratel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ngle of 40° at A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C = 5 cm and triangle complet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2 marks · Measur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 the triangle with sides 6 cm, 5 cm and 4 cm, measure the size of the largest angl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Measur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dentifying the angle opposite the 6 cm sid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83 (within the range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2 marks · Decid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or each set of lengths, state whether a triangle can be constructed. (a) 5 cm, 6 cm, 7 cm (b) 2 cm, 3 cm, 6 cm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Decid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(a) Y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(b) No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2026-09-30T10:20:47Z</dcterms:created>
  <dcterms:modified xsi:type="dcterms:W3CDTF">2026-09-30T10:20:47Z</dcterms:modified>
  <dc:title>Constructions 1</dc:title>
  <dc:description>Generated from a pasted lesson-pack script.</dc:description>
  <dc:subject>Transformations and constructions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