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547a5a8c3193f0b3595dc79237c4acd64520a4ab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9.png"/>
  <Relationship Id="rId3" Type="http://schemas.openxmlformats.org/officeDocument/2006/relationships/image" Target="../media/77094441a01e268642d270ae2b3831f363bfe2501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struction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erpendicular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half of 60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each angle of an equilateral triang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angle bisect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tools for a construc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perpendicular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t 9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half of 6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each angle of an equilateral triang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0°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n angle bis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line that cuts an angle in half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tools for a constru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uler, compasses (and a sharp pencil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the bisector of an ang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from a point to a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at a point on a li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gles of 60°, 30° and 90°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ing an 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bisector splits the angle into two equal halv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ing an 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ree arcs and on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from the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entre B, cutting both arms at P and Q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from P and Q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 from each; they cross at R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B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is the angle bisecto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he two halves; they should be equ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isector Chec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 ABC is 70°. After bisecting it, what is the size of each half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isector cuts the angle in half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0 ÷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ach half is 35°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oth use the perpendicular bisector method on a pair of poi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from a Point to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 P is above th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crosses the line at two points, X and 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s from X and 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, crossing on the other side of the line at Z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P to Z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is perpendicular to the lin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right ang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rk it with a small squa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at a Point on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oint Q is on the lin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 centred on Q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crosses the line either side at U and V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rger arcs from U and V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radius, crossing above the line at W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Q to W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is perpendicular to the line at Q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is 9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60° and 30°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mpasses can make an equilateral triangle, which gives 6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 arc from A across the line at B, then an arc of the same radius from B; join A to where they cro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the 60° angl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erpendicular construc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a 90° ang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bi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that cuts an angle exactly in half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t 90° to a li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 of a circle's circumfere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idist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distance from two thing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on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cs and lines you leave to show your metho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where the arms of an angle mee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uild a Kit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angle of 60° at A. Bisect it to make 30°. Then use the perpendicular construction to make a right angle at a point on one arm. Sketch a kite using your construction lin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60° with compas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 90° ang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60° angle from an equilateral construction, 30° from the bisector, and a 90° angle by the perpendicular at a point. A kite can be made from two triangles sharing the bisecto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isect an 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op a perpendicular from a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perpendicular at a point on a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6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30°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90°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constructions work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all construction lin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ngle bisector: arc, two equal arcs, join to the verte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erpendicular from a point: arc, two equal arcs, joi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60° from an equilateral triangle; halve it for 3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Keep all construction arc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ruler and compasses only, construct the bisector of angle ABC. You must show all your construction lin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tart with an arc centred on the vertex, then use equal arcs from the two points where it crosses the arm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2026-09-30T10:20:57Z</dcterms:created>
  <dcterms:modified xsi:type="dcterms:W3CDTF">2026-09-30T10:20:57Z</dcterms:modified>
  <dc:title>Constructions 2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