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Discuss how the bisector gives the kite its line of symmetry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99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726a43347ce3453def59ecb330a4fb017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8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9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20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1.png"/>
  <Relationship Id="rId3" Type="http://schemas.openxmlformats.org/officeDocument/2006/relationships/image" Target="../media/547a5a8c3193f0b3595dc79237c4acd64520a4ab22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23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4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5.png"/>
  <Relationship Id="rId3" Type="http://schemas.openxmlformats.org/officeDocument/2006/relationships/image" Target="../media/77094441a01e268642d270ae2b3831f363bfe25026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27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28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3e76674eed24fd632bb76d713eafa9129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30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2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4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.png"/>
  <Relationship Id="rId3" Type="http://schemas.openxmlformats.org/officeDocument/2006/relationships/image" Target="../media/d1f840dcd8aa999edc5b14686ec4ed0576328b7136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7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8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9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0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1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2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3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4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5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6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7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nstructions 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perpendicular mean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half of 60°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degrees in each angle of an equilateral triangle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n angle bisector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are the tools for a construction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perpendicular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t 90°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half of 60°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0°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degrees in each angle of an equilateral triangl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60°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n angle bisecto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line that cuts an angle in half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are the tools for a construc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Ruler, compasses (and a sharp pencil)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the bisector of an angl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a perpendicular from a point to a lin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a perpendicular at a point on a lin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angles of 60°, 30° and 90°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isecting an Ang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bisector splits the angle into two equal halv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isecting an Ang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ree arcs and one lin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c from the vertex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entre B, cutting both arms at P and Q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cs from P and Q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ame radius from each; they cross at R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 the line BR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is is the angle bisector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easure the two halves; they should be equal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gle Bisector Check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gle ABC is 70°. After bisecting it, what is the size of each half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bisector cuts the angle in half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0 ÷ 2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5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ach half is 35°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rpendicula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Both use the perpendicular bisector method on a pair of point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rpendicular from a Point to a L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oint P is above the lin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c centred on P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t crosses the line at two points, X and Y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cs from X and Y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ame radius, crossing on the other side of the line at Z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Join P to Z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is line is perpendicular to the line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bel the right angl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rk it with a small square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rpendicular at a Point on a L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oint Q is on the lin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c centred on Q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t crosses the line either side at U and V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rger arcs from U and V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ame radius, crossing above the line at W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Join Q to W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is line is perpendicular to the line at Q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angle is 90°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structing 60° and 30°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Compasses can make an equilateral triangle, which gives 60°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60°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n arc from A across the line at B, then an arc of the same radius from B; join A to where they cros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0°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isect the 60° angl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90°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perpendicular constructio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5°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isect a 90° angl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gle bisec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line that cuts an angle exactly in half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rpendicula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t 90° to a lin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c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art of a circle's circumferenc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quidista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ame distance from two thing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struction lin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arcs and lines you leave to show your method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ertex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point where the arms of an angle meet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uild a Kit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an angle of 60° at A. Bisect it to make 30°. Then use the perpendicular construction to make a right angle at a point on one arm. Sketch a kite using your construction lin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ke 60° with compass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isect i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a 90° angl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 60° angle from an equilateral construction, 30° from the bisector, and a 90° angle by the perpendicular at a point. A kite can be made from two triangles sharing the bisector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isect an angl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op a perpendicular from a poin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perpendicular at a point on a lin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60°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30°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90°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the constructions work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ow all construction line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ngle bisector: arc, two equal arcs, join to the vertex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Perpendicular from a point: arc, two equal arcs, joi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60° from an equilateral triangle; halve it for 30°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Keep all construction arc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4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Using ruler and compasses only, construct the bisector of angle ABC. You must show all your construction lines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Start with an arc centred on the vertex, then use equal arcs from the two points where it crosses the arm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Constructions 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Use a sharp pencil, a ruler and compasses. Show all construction lines. · 3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Constru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agram shows an angle ABC. Using ruler and compasses only, construct the bisector of angle ABC. Show all your construction lin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Constru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oint P is 4 cm above a horizontal line. Using ruler and compasses only, construct the perpendicular from P to the line. Show all your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Constru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ing ruler and compasses only, construct an angle of 60° at the end A of a line AB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Constructions 2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Constru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ing ruler and compasses only, construct an angle of 30° at the end A of a line AB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Constru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Q is a point on a straight line. Using ruler and compasses only, construct the perpendicular to the line at Q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the line through the crossing arcs is the bisector of the angle in the angle bisector construction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Construc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agram shows an angle ABC. Using ruler and compasses only, construct the bisector of angle ABC. Show all your construction lines. (2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cs from B and from the two crossing poin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orrect bisector with arcs show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Construc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oint P is 4 cm above a horizontal line. Using ruler and compasses only, construct the perpendicular from P to the line. Show all your construction lin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onstruct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c from P crossing the line twi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qual arcs from the two poin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orrect perpendicula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Construc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ing ruler and compasses only, construct an angle of 60° at the end A of a line AB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onstruct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c centred on 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cond arc with the same radiu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ne completed and angle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Construc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ing ruler and compasses only, construct an angle of 30° at the end A of a line AB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onstruct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60° construct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isector construct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gle of 30°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Construc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 is a point on a straight line. Using ruler and compasses only, construct the perpendicular to the line at Q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onstruct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c centred on Q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qual arcs from both poin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rrect perpendicula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lain why the line through the crossing arcs is the bisector of the angle in the angle bisector construc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qual distances us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gruent triangles or kite symmetr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2026-09-30T10:20:58Z</dcterms:created>
  <dcterms:modified xsi:type="dcterms:W3CDTF">2026-09-30T10:20:58Z</dcterms:modified>
  <dc:title>Constructions 2</dc:title>
  <dc:description>Generated from a pasted lesson-pack script.</dc:description>
  <dc:subject>Transformations and constructions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