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03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6.png"/>
  <Relationship Id="rId3" Type="http://schemas.openxmlformats.org/officeDocument/2006/relationships/image" Target="../media/e7cb2aeb8d5e1ec81398e81f955ea459abd4821d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14.png"/>
  <Relationship Id="rId3" Type="http://schemas.openxmlformats.org/officeDocument/2006/relationships/image" Target="../media/37cd151d2df885503c81633139e4f4ea6c4838ec15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16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7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8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9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0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1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ving linear inequaliti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2x + 3 = 11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5x = −20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ich is bigger, −3 or −5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symbol for "less than or equal to"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/3 = 6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2x + 3 = 11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4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5x = −20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−4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ich is bigger, −3 or −5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−3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symbol for "less than or equal to"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≤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/3 = 6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18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inequality symbols <, >, ≤ and ≥.]]>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ow inequalities on a number lin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linear inequalities, including reversing the sig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down integer solutions and solve double inequalitie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equality Symbol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open end of the symbol points at the bigger numb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ymbo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eaning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ircle on a number line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> 3]]>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is greater than 3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pen circle at 3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≥ 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is greater than or equal to 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lled circle at 3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< 3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is less than 3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pen circle at 3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≤ 3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is less than or equal to 3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lled circle at 3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equalities on a Number L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 circle: not included. Filled circle: included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ing an Inequalit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3x + 2 ≤ 14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 2 from both sid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x ≤ 12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both sides by 3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≤ 4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≤ 4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ONE NEW RUL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en you multiply or divide an inequality by a negative number, reverse the inequality sig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therwise solve exactly as you would an equat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Negative Coeffici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5 − 2x > 11.]]>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 5 from both sid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2x > 6]]>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by −2 and reverse the sign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< −3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 with a value, x = −4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 − 2(−4) = 13 > 11]]>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< −3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Double Inequalit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5 < 2x − 1 ≤ 9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1 to all three part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 < 2x ≤ 1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all three parts by 2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< x ≤ 5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 < x ≤ 5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ger Solu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ist the integers that satisfy −2 < x ≤ 3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−2 itself is not include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tart at −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 is include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nd at 3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−1, 0, 1, 2, 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IGHER TI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nequalities on a Graph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Shading region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hading a Reg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olid line for ≤ or ≥, dashed line for < or >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howing an Inequality on a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Draw the boundary, then decide which side to sh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 the lin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place the inequality sign with = and draw it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id or dashed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id for ≤ and ≥; dashed for < and >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est a poin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example (0, 0), if it is not on the line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hade the side that work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ade the wanted region, or the unwanted region, as the question ask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 descr=""/>
          <p:cNvSpPr/>
          <p:nvPr/>
        </p:nvSpPr>
        <p:spPr>
          <a:xfrm>
            <a:off x="10725150" y="1028700"/>
            <a:ext cx="914400" cy="32385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10725150" y="1028700"/>
            <a:ext cx="914400" cy="323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6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igh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1295400" y="866775"/>
            <a:ext cx="92583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Region from Three Inequaliti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region R satisfies y ≥ 1, y ≤ x and x + y ≤ 6. Find the vertices of R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1 meets y = x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1, 1)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1 meets x + y = 6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5, 1)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x meets x + y = 6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+ x = 6, so (3, 3)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 is a triangle with vertices (1, 1), (5, 1) and (3, 3)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 descr=""/>
          <p:cNvSpPr/>
          <p:nvPr/>
        </p:nvSpPr>
        <p:spPr>
          <a:xfrm>
            <a:off x="10725150" y="1028700"/>
            <a:ext cx="914400" cy="32385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10725150" y="1028700"/>
            <a:ext cx="914400" cy="323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6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igh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1295400" y="866775"/>
            <a:ext cx="92583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Quadratic Inequal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− x − 6 < 0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− 3)(x + 2) < 0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roots ar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3 and x = −2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graph is U-shaped, below the axis between the roots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2 < x < 3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−2 < x < 3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equal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tatement that compares two values using <, >, ≤ or ≥.]]>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g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whole number, positive, negative or zero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ution se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ll the values that make an inequality tru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undary lin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ine that separates a region on a graph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g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area of a graph that satisfies one or more inequaliti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trict inequal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with < or >, not including the boundary.]]>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ue or False?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cide whether each statement is true or false, and correct it if it is false. (a) −3 > −2 (b) x ≥ 5 includes 5 (c) if −x < 4 then x < −4 (d) the integers satisfying 1 ≤ x < 4 are 1, 2, 3, 4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number lin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est valu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False: −3 < −2. (b) True. (c) False: reversing the sign gives x > −4. (d) False: 4 is not included, so the integers are 1, 2, 3.]]>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four inequality symbol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n inequality on a number lin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a linear inequality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verse the sign when multiplying by a negativ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a double inequality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ist integer solution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ade a region on a graph (Higher)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a quadratic inequality (Higher)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Open circle for < and >; filled circle for ≤ and ≥.]]>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olve like an equation, but reverse the sign when dividing by a negativ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Double inequality: do the same to all three par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Higher: solid boundary for ≤, ≥; dashed for <, >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ve 5 − 2x > 11.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Dividing by a negative number flips the sign. Check your answer with a test valu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2026-09-30T10:27:29Z</dcterms:created>
  <dcterms:modified xsi:type="dcterms:W3CDTF">2026-09-30T10:27:29Z</dcterms:modified>
  <dc:title>Solving linear inequalities</dc:title>
  <dc:description>Generated from a pasted lesson-pack script.</dc:description>
  <dc:subject>Equations and inequalities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