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8b2ea3021240590b48138dc9ce617e8e7167c921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ing quadratic equations 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5x + 6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9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− 4 = 0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2)(x + 3)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duct of 0 and any number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5x +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x + 2)(x + 3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9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x − 3)(x + 3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− 4 = 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4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2)(x + 3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+ 5x + 6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duct of 0 and any numb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bx + c = 0 by factoris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of the form x² − a² = 0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o zero before factorising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that lead to quadratic equation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NULL FACTOR LAW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two things multiply to give zero, at least one of them must be zero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o (x − 2)(x − 3) = 0 means x = 2 or x = 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s on a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olutions of the equation are where the graph crosses the x-axi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by Factoris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ways get zero on one side fir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equation as ax² + bx + c = 0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wo numbers that multiply to c and add to b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each bracket to zero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null factor law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olutions, or one repeated solution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tandard Quadrati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5x + 6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numbers with product 6 and sum 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and 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2)(x + 3)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each bracket to zero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2 = 0 or x + 3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−2 or x = −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th Negative Numb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− 2x − 15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duct −15, sum −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5 and 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5)(x + 3)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5 or x = −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5 or x = −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ecial Ca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fference of two squar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49 = 0 factorises as (x − 7)(x + 7), so x = 7 or x = −7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 constant ter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7x = 0 factorises as x(x − 7), so x = 0 or x = 7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erfect squa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6x + 9 = 0 is (x − 3)², so there is one solution, x = 3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 not divide by 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ing x² = 7x by x loses the solution x = 0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 Firs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= 3x + 1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ve everything to one sid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3x − 10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5)(x + 2)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5 or x = −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5 or x = −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ctangle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ctangle has length (x + 3) cm and width x cm. Its area is 40 cm². Find x, and the dimens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x + 3) = 4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3x − 40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8)(x − 5)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ength cannot be negati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5, and x = −8 is rejected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5; the rectangle is 8 cm by 5 cm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dratic equ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quation whose highest power is x²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ution of an equation; where a graph crosses the x-axi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s a product of bracke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ull factor law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ab = 0, then a = 0 or b = 0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fference of two squar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² − b² = (a − b)(a + b)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fect squa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quadratic that is a bracket square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and Check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ach equation by factorising, then substitute your answers back to check. (a) x² − 8x + 15 = 0 (b) x² + 4x = 0 (c) x² − 25 = 0 (d) x² = 2x + 24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o zero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by substituting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(x − 3)(x − 5) = 0: x = 3 or 5. (b) x(x + 4) = 0: x = 0 or −4. (c) (x − 5)(x + 5) = 0: x = ± 5. (d) x² − 2x − 24 = 0, (x − 6)(x + 4) = 0: x = 6 or −4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x² + bx + 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null factor law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difference of two squar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n equation with no constant ter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o zero firs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ject impossible solution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m a quadratic from a problem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by substitut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ake the equation equal zero before factoris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et each bracket to zero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ifference of two squares: x² − a² = (x − a)(x + a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heck solutions make sense in contex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rectangle has length (x + 3) cm and width x cm. The area of the rectangle is 40 cm². Work out the value of x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orm the equation, rearrange to zero, factorise, and reject any negative length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2026-09-30T10:27:37Z</dcterms:created>
  <dcterms:modified xsi:type="dcterms:W3CDTF">2026-09-30T10:27:37Z</dcterms:modified>
  <dc:title>Solving quadratic equations 1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