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show the graph would cross the axis at those valu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8b2ea3021240590b48138dc9ce617e8e7167c921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  <Relationship Id="rId3" Type="http://schemas.openxmlformats.org/officeDocument/2006/relationships/image" Target="../media/b24a43caef88b4955e672bc0f6684c57299bbb3e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quadratic equation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9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2)(x + 3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duct of 0 and any numbe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− 3)(x + 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2)(x + 3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5x + 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duct of 0 and any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bx + c = 0 by factoris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of the form x² − a² = 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 before factoris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that lead to quadratic equat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NULL FACTOR 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two things multiply to give zero, at least one of them must be zer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 (x − 2)(x − 3) = 0 means x = 2 or x =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 on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olutions of the equation are where the graph crosses the x-axi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ways get zero on one side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quation as ax² + bx + c = 0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wo numbers that multiply to c and add to b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null factor la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olutions, or one repeated solu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tandard Quadrat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5x + 6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numbers with product 6 and sum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and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(x + 3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2 = 0 or x + 3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2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Negative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2x − 15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duct −15, sum −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5 and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5)(x + 3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ecial Ca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49 = 0 factorises as (x − 7)(x + 7), so x = 7 or x = −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 constant 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7x = 0 factorises as x(x − 7), so x = 0 or x = 7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fect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6x + 9 = 0 is (x − 3)², so there is one solution, x =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not divide by 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ing x² = 7x by x loses the solution x = 0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Fir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= 3x +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ve everything to one 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3x − 10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5)(x + 2)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 or 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 or x = −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ctangle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(x + 3) cm and width x cm. Its area is 40 cm². Find x, and the dimen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3) = 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3x − 40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8)(x − 5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ength cannot be negati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5, and x = −8 is rejected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5; the rectangle is 8 cm by 5 cm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hose highest power is 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; where a graph crosses the x-ax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s a product of brack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ll factor la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ab = 0, then a = 0 or b = 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² − b² = (a − b)(a + b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fect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quadratic that is a bracket squar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and Chec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 by factorising, then substitute your answers back to check. (a) x² − 8x + 15 = 0 (b) x² + 4x = 0 (c) x² − 25 = 0 (d) x² = 2x + 2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x − 3)(x − 5) = 0: x = 3 or 5. (b) x(x + 4) = 0: x = 0 or −4. (c) (x − 5)(x + 5) = 0: x = ± 5. (d) x² − 2x − 24 = 0, (x − 6)(x + 4) = 0: x = 6 or −4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+ bx +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null factor law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ifference of two squar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 equation with no constant te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zero firs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ject impossible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 quadratic from a proble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ke the equation equal zero before factori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et each bracket to zer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fference of two squares: x² − a² = (x − a)(x + a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solutions make sense in contex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ectangle has length (x + 3) cm and width x cm. The area of the rectangle is 40 cm². Work out the value of x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m the equation, rearrange to zero, factorise, and reject any negative length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Quadratic Equations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5x + 6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2x − 15 = 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49 = 0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Quadratic Equations 1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7x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= 3x + 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rectangle. The length is (x + 3) cm and the width is x cm. The area of the rectangle is 40 cm². Work out the value of 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5x + 6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factoris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2x − 15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factoris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49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or x² = 4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7 and x = −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7x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(x − 7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0 and x =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= 3x +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factoris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5 and x = −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rectangle. The length is (x + 3) cm and the width is x cm. The area of the rectangle is 40 cm². Work out the value of x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ing the equ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2026-09-30T10:27:37Z</dcterms:created>
  <dcterms:modified xsi:type="dcterms:W3CDTF">2026-09-30T10:27:37Z</dcterms:modified>
  <dc:title>Solving quadratic equations 1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