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03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27ef127406e65fd974750570e96ccd9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6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7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8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9.png"/>
  <Relationship Id="rId3" Type="http://schemas.openxmlformats.org/officeDocument/2006/relationships/image" Target="../media/011d25d71a487351c950fcd7ddb7d2fdf50fa6be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3f53892a1d1be8ab9b76dce3ba04061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6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7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olving quadratic equations 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x² − 5x + 6 = 0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(2x + 1)(x + 3)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√81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5² − 4 × 1 × 6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und 5.385 to 2 decimal places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x² − 5x + 6 = 0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 = 2 or x = 3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(2x + 1)(x + 3)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2x² + 7x + 3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√81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9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5² − 4 × 1 × 6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und 5.385 to 2 decimal places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5.39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 and solve ax² + bx + c = 0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quadratic formula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ive answers to a given accuracy or as surd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cide which method to use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ing ax² + bx + c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Use the product ac and the sum b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a by c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 2x² + 7x + 3: 2 × 3 = 6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two numbers with that product and sum b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 and 6 (they add to 7)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plit the middle term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x² + x + 6x + 3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 in pair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(2x + 1) + 3(2x + 1)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as two bracket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2x + 1)(x + 3)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Harder Factoris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2x² + 7x + 3 = 0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2x + 1)(x + 3) = 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et each bracket to zero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x + 1 = 0 or x + 3 = 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−½ or x = −3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−½ or x = −3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nother Factoris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3x² − 10x + 8 = 0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c = 24; two numbers with product 24 and sum −10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4 and −6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plit and factoris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x² − 4x − 6x + 8 = x(3x − 4) − 2(3x − 4)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as bracket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3x − 4)(x − 2) = 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4/3 or x = 2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4/3 or x = 2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THE QUADRATIC FORMUL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9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r ax² + bx + c = 0, the solutions are x = (−b ± √(b² − 4ac))/2a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arn it: it is not on the formulae shee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en It Will Not Factoris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roots are not whole numbers, so factorising will not work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ing the Formul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x² + 3x − 5 = 0, giving your answers to 2 decimal plac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895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24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0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dentify a = 1, b = 3, c = −5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0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ubstitute into the formula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371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² − 4ac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371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9 − 4(1)(−5) = 9 + 20 = 29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038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067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3943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the formula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3943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(−3 ± √29)/2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10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4638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514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lculate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514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√29 = 5.385...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181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552450" y="5210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1066800" y="5086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two solutions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933950" y="5086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1.19 or x = −4.19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1.19 or x = −4.19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ving the Answer as a Sur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x² − 6x + 2 = 0, giving your answers in the form p ± √q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= 1, b = −6, c = 2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² − 4ac = 36 − 8 = 28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rmula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(6 ± √28)/2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 √28 = 2√7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(6 ± 2√7)/2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 through by 2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3 ± √7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3 + √7 or x = 3 − √7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ich Method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105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ING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Quick when the numbers are simpl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Works when the roots are rational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Gives exact answer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105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3D7FD6">
                    <a:alpha val="100000"/>
                  </a:srgbClr>
                </a:solidFill>
                <a:latin typeface="Georgia"/>
              </a:rPr>
              <a:t><![CDATA[THE QUADRATIC FORMULA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Always work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Needed for "give to 2 decimal places" or surd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Take care with the signs of b and c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mon Mistak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formula has plenty of places to sli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gn of b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formula starts with −b; if b = −6, then −b = 6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bracke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² must be squared before any minus: (−6)² = 36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ivide the WHOLE numerator by 2a, not just the surd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rder of the calcul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brackets on the calculator for the top line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effici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number multiplying a variable, such as the 2 in 2x²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adratic formul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(−b ± √(b² − 4ac))/2a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scrimina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expression b² − 4ac under the square roo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r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root that cannot be simplified to a whole number, such as √7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o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olution of an equation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place letters with number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oose Your Method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 each equation, decide whether to factorise or use the formula, then solve it. (a) 2x² − 5x − 12 = 0 (b) x² + 4x − 3 = 0 (to 2 d.p.) (c) x² − 10x + 25 = 0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est for simple factor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therwise use the formula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(2x + 3)(x − 4) = 0: x = −1.5 or 4. (b) Formula: (−4 ± √28)/2 = −2 ± √7: x = 0.65 or −4.65. (c) (x − 5)² = 0: x = 5 (one repeated solution)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 ax² + bx + c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by factorising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down the quadratic formula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dentify a, b and c correctly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ubstitute carefully with bracket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ive answers to 2 decimal place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ive answers as surd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oose between method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x = (−b ± √(b² − 4ac))/2a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Factorise when the numbers are simple; otherwise use the formula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Watch the signs and divide the whole numerator by 2a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Check by substituting your answers into the original equation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olve x² + 3x − 5 = 0. Give your solutions correct to 2 decimal places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Write a, b and c first, and put brackets round negative numbers when you substitut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2026-09-30T10:27:44Z</dcterms:created>
  <dcterms:modified xsi:type="dcterms:W3CDTF">2026-09-30T10:27:44Z</dcterms:modified>
  <dc:title>Solving quadratic equations 2</dc:title>
  <dc:description>Generated from a pasted lesson-pack script.</dc:description>
  <dc:subject>Equations and inequalities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