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8.png"/>
  <Relationship Id="rId3" Type="http://schemas.openxmlformats.org/officeDocument/2006/relationships/image" Target="../media/d90dcca7e800794d5f922c1184c02d0261b5b690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pleting the squar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3)²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− 4)²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11 to 2 decimal places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f of 6 is what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turning point of y = x²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3)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+ 6x + 9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− 4)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− 8x + 16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11 to 2 decimal plac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.3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f of 6 is wha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turning point of y = x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0, 0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x² + bx + c in the form (x + p)² + q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the square when the coefficient of x² is not 1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quadratic equations by completing the squa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turning point of a quadratic graph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METHO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+ bx + c = (x + b/2)² − (b/2)² + c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Halve the coefficient of x, square it, and subtract i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the Squ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x² + 6x + 5 in the form (x + p)² +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ve the coefficient of 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÷ 2 = 3, so (x + 3)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3)² expands t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6x + 9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just the constant: we need 5, not 9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− 9 = −4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resul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² − 4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x + 3)² − 4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Negative Coeffici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x² − 8x + 3 in the form (x + p)² +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ve −8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4, so (x − 4)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− 4)² expands t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8x + 1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just the constan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− 16 = −1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x − 4)² − 1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the Form Tells You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 y = (x + p)² + q the turning point is (−p, q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the Completed Square Fo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(x + 3)² − 4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urning point (−3, −4): the sign inside the bracket is revers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of symmet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−3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imum val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4, when x = −3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ver below the min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² ≥ 0, so y ≥ −4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by Completing the Squ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6x − 2 = 0, leaving your answer in su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squa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² − 9 − 2 = 0, so (x + 3)² − 11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² = 11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ke the square root of both sid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3 = ± √1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−3 ± √11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−3 + √11 or x = −3 − √11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efficient of x² Not 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2x² + 12x + 7 in the form a(x + p)² +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ke out the 2 from the x term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x² + 6x) + 7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square insid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[(x + 3)² − 9] + 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out the 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x + 3)² − 18 + 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x + 3)² − 11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(x + 3)² − 11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roof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x² + 4x + 5 is always positi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squa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4x + 5 = (x + 2)² +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quare is never negati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2)² ≥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2)² + 1 ≥ 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x + 2)² + 1 ≥ 1 > 0, so the expression is always positive.]]>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the squa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writing a quadratic as a squared bracket plus a constan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urning 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owest or highest point of a quadratic grap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imum val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mallest value a function can tak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of symmet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ertical line through the turning poi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oot left in exact form, such as √11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multiplying a variabl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Square Rac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each in the form (x + p)² + q, then state the turning point of its graph. (a) x² + 4x + 1 (b) x² − 10x + 30 (c) x² + 2x − 8 (d) x² − 3x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lve the coefficient of x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tract its squa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off the turning poin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(x + 2)² − 3, turning point (−2, −3). (b) (x − 5)² + 5, turning point (5, 5). (c) (x + 1)² − 9, turning point (−1, −9). (d) (x − 3/2)² − 9/4, turning point (3/2, −9/4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the square when a =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the square when a ≠ 1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turning point from the completed for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by completing the squa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as surd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form to find the minimum valu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ove a quadratic is always positiv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by expand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x² + bx + c = (x + b/2)² + c − (b/2)²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urning point of y = (x + p)² + q is (−p, q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ve by rearranging to (x + p)² = k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(x + p)² ≥ 0 helps with proof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rite x² − 8x + 3 in the form (x + a)² + b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Halve the coefficient of x (keeping its sign) and square it. Then adjust the constant. Always check by expanding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2026-09-30T10:27:54Z</dcterms:created>
  <dcterms:modified xsi:type="dcterms:W3CDTF">2026-09-30T10:27:54Z</dcterms:modified>
  <dc:title>Completing the square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