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bd9f210ccd55574b8e02d20100db30a6e8a709f7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simple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7 − (−3)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 into y = 3x − 1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y-intercept of y = 2x + 5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−1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7 − (−3)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 into y = 3x −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y-intercept of y = 2x +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− 4 = −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ultaneous equations a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elimination when a pair of coefficients matc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substitu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up simultaneous equations from a problem and read solutions from graph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MULTANEOUS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 have two unknowns, and the solution is the pair of values that makes both equations true at the same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 a graph, the solution is where the two lines cro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Two Lines Me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rossing point is the only pair of values on both li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Elimi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ake one unknown dis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equat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ll them (1) and (2)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coefficien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y are already equal or opposite, go on; if not, multiply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or subtra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if the signs are opposite; subtract if they are the sam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for one unknow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ou now have a one-variable equation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ba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other unknown, then check in the other equation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by Add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 + y = 7 and x − 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opposite signs, so ad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y) + (x − y) = 7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= 8, so x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x + y = 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y = 7, so 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x − y = 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− 3 =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by Subtrac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 + y = 11 and x + y = 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the same sign, so subtra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y) − (x + y) = 11 −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x + y = 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× 4 + 3 = 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Substitu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y = 2x − 1 and x + y = 8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y = 2x − 1 into the second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(2x − 1) = 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− 1 = 8, so 3x = 9 and x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2 × 3 − 1 = 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3 and y = 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d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adult tickets and 3 child tickets cost £27. 1 adult ticket and 2 child tickets cost £15. Find the cost of each ti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a be an adult ticket and c a child ti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 + 3c = 27 and a + 2c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the seco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= 15 − 2c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15 − 2c) + 3c = 27, so 30 − 4c + 3c = 2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 = 3, so a = 15 − 6 = 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dult ticket costs £9 and a child ticket costs £3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 or Substitu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the equations are both in the form ax + by = c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dd or subtract to remove one unknow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s matching coeffici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UBSTITU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Best when one equation already gives y = … or x = …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eplace the unknown in the other equa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Watch brackets and sign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or more equations that are true at the sam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know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etter standing for a number to be fou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moving one unknown by adding or subtracting equa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ing an unknown with an expres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air of values that satisfies both equa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n unknow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and Check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ach pair of simultaneous equations, then check your answer in both equations. (a) x + y = 10, x − y = 4 (b) 3x + y = 14, x + y = 8 (c) y = x + 2, 2x + y = 1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elimination or substitu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in both equa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 = 7, y = 3. (b) 2x = 6, so x = 3, y = 5. (c) 2x + x + 2 = 11, so x = 3, y = 5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simultaneous equations a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liminate by add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liminate by subtract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one equation into the oth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unknow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my solu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t up equations from a proble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solution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e signs: subtract. Opposite signs: ad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back to find the second unknow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check in both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 a graph, the solution is the crossing poi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 adult tickets and 3 child tickets cost £27. 1 adult ticket and 2 child tickets cost £15. Work out the cost of an adult ticket and the cost of a child ticket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efine letters, write two equations, then solve. Check that both original equations work with your answ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2026-09-30T10:28:02Z</dcterms:created>
  <dcterms:modified xsi:type="dcterms:W3CDTF">2026-09-30T10:28:02Z</dcterms:modified>
  <dc:title>Solving simple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