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70070583da81385c8c940d82b75788e6b05852c9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f53892a1d1be8ab9b76dce3ba04061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simultaneous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y = 5 and x − y = 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2x + 3y = 5 by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west common multiple of 2 and 3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4y = 12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−6 + 6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y = 5 and x − y = 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3, y = 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2x + 3y = 5 by 3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x + 9y = 1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west common multiple of 2 and 3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4y = 1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= 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−6 + 6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ne equation to match coefficie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equations to match coefficien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worded problems using two equ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at answers satisfy both equation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ing the Coeffici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 so that one pair of coefficients matches, then add or subtrac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Before Eliminat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hen no pair of coefficients match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the unknown to eliminat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easiest pair of coefficient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lowest common multip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3 and 2 it is 6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ach equ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 the coefficients of that unknown matc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or subtra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signs subtract, opposite signs add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, substitute, 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values, checked in both equation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Both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 + 3y = 13 and 5x − 2y =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(1) by 2 and (2) by 3 to match the y term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x + 6y = 26 and 15x − 6y = 1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 terms have opposite signs, so 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9x = 3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(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+ 3y = 13, so y = 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in (2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× 2 − 2 × 3 = 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2 and y = 3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other Pai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 + 2y = 12 and 5x − 3y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(1) by 3 and (2) by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x + 6y = 36 and 10x − 6y =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9x = 38, so x =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(1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+ 2y = 12, so y =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in (2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− 9 = 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2 and y = 3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umber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um of two numbers is 25. Twice the first number plus three times the second number is 62. Find the numb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 the numbers be x and 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y = 25 and 2x + 3y = 6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first by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+ 2y = 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from the secon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25 − 12 = 1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umbers are 13 and 12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st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apples and 2 bananas cost £1.80. 2 apples and 5 bananas cost £2.30. Find the cost of one apple and one banan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equations in pe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a + 2b = 180 and 2a + 5b = 23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(1) by 2 and (2) by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a + 4b = 360 and 6a + 15b = 69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1b = 330, so b = 3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a + 60 = 180, so a = 40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apple costs 40p and a banana costs 30p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Sl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heck every ste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very te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sides and every term of the equ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s when subtrac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ing −6y adds 6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ong equation for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into either original equation, then check in the oth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 money problem, keep everything in pence or everything in pound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 equatio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ations that must both be true for the same unknown valu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moving an unknown by adding or subtract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st common multi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mallest number that is a multiple of two numb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n unknow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an unknown by its valu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the answers back into both equation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ot the Metho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pair, say how you would eliminate an unknown, then solve. (a) x + 2y = 8 and 3x − y = 3 (b) 3x + 4y = 25 and 5x − 2y = 7 (c) 2x + 5y = 16 and 3x − 2y = 5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unknown to elimina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to matc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nd check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Multiply the second by 2: 6x − 2y = 6, add: 7x = 14, so x = 2, y = 3. (b) Multiply the second by 2: 10x − 4y = 14, add: 13x = 39, so x = 3, y = 4. (c) Multiply the first by 2 and the second by 5: 4x + 10y = 32 and 15x − 10y = 25, add: 19x = 57, so x = 3, y = 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ne equation to match coefficie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equa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dd or subtract correctl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th unknow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in both equa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equations from a worded proble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in consistent unit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each step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 so that one pair of coefficients match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me signs: subtract. Opposite signs: ad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 back and check in both equ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n problems, define the letters and write two equati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the simultaneous equations 2x + 3y = 13 and 5x − 2y = 4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Multiply both equations so that the y-coefficients match (6 and 6), then add because the signs are opposit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2026-09-30T10:28:09Z</dcterms:created>
  <dcterms:modified xsi:type="dcterms:W3CDTF">2026-09-30T10:28:09Z</dcterms:modified>
  <dc:title>More simultaneous equations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