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of these are tangents (none): the quadratics have two roots eac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3.png"/>
  <Relationship Id="rId3" Type="http://schemas.openxmlformats.org/officeDocument/2006/relationships/image" Target="../media/0767379dbcefcf696ff244b0b8db2e46442c1908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7.png"/>
  <Relationship Id="rId3" Type="http://schemas.openxmlformats.org/officeDocument/2006/relationships/image" Target="../media/3ccfe89c09cc3f57e7cd1df6aa4589ba60d20c742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  <Relationship Id="rId3" Type="http://schemas.openxmlformats.org/officeDocument/2006/relationships/image" Target="../media/15d5a666a4854ab5ac723eddf7fc96f5be188f8a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8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9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0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1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2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linear and quadratic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1)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x − 12 = 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² = 2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a circle with centre the origin and radius 5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tangent to a curv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1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2x + 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x − 12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 or x = −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² = 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± 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a circle with centre the origin and radius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y² = 2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tangent to a cur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that touches the curve at one poin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ar and a quadratic equation together by substitu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 with a circle x² + y² = r²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oints where a line meets a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a line is a tangent by getting a repeated roo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et the linear equation into y = … or x = …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he linear equ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one unknown is on its ow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the quadratic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ow have a quadratic in one unknown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o zero and solv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, or use the formul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other unknow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each solution into the LINEAR equation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solution is a pair of coordinate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Meeting a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wo solutions mean the line crosses the curve twi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Parabo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y = x² − 2x − 3 and y = x +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y-values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2x − 3 = x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o zer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3x − 4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4)(x + 1) = 0, so x = 4 or x = −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 from the line y = x + 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: y = 5; x = −1: y = 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4, 5) and (−1, 0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Circ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x² + y² = 25 and y = x +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y = x +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(x + 1)² = 2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2x + 1 = 25, so 2x² + 2x − 24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2 and 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x − 12 = 0, so (x + 4)(x − 3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: y = 4; x = −4: y = −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3, 4) and (−4, −3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Circ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ubstituting gives the two intersection poi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Circle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x² + y² = 20 and y = 2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²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² = 20, so x²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 or 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4 or y = −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2, 4) and (−2, −4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a Line Is a Tang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he line y = 2x − 1 is a tangent to the curve y = x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= 2x −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2x + 1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1)²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repeated solu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touches the curve at one point only, (1, 1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quation has one repeated root x = 1, so the line is a tangen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olution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OLUTION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line crosses the curve at two poin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quadratic has two different roo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discriminant b² − 4ac is positi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ONE OR NO SOLUTION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repeated root: the line is a tang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o real roots: the line misses the cur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discriminant is zero or negativ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g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that touches a curve at exactly one poi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peated 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that occurs twice, such as x = 1 in (x − 1)²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where a line and a curve mee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ing a letter with an expres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ircle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y² = r² for a circle centred on the origi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; it shows the number of real roo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Do They Mee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ntersection points of each pair. (a) y = x² and y = 3x − 2 (b) x + y = 7 and x² + y² = 25 (c) y = x² + 1 and y = 3x −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quadratic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y for each x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² − 3x + 2 = 0: (1, 1) and (2, 4). (b) y = 7 − x: 2x² − 14x + 24 = 0, x² − 7x + 12 = 0: (3, 4) and (4, 3). (c) x² − 3x + 2 = 0: (1, 2) and (2, 5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he linear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the quadrati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resulting quadratic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coordinates of each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 and a circ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a line is a tangen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coordinate pair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the linear equation into the quadratic or the circ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the quadratic in one unkn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air up each x with its y using the linear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repeated root means the line is a tang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the simultaneous equations y = x² − 2x − 3 and y = x + 1. (5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ubstitute the linear equation into the quadratic. When you find each x, use the LINEAR equation to find the matching 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Linear and Quadratic Simultaneous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5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y = x² − 2x − 3 and y = x +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5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ircle x² + y² = 25 and the line y = x + 1 intersect at two points. Find the coordinates of the two poin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x² + y² = 20 and y = 2x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Linear and Quadratic Simultaneous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he line y = 2x − 1 is a tangent to the curve y = x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5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x + y = 7 and x² + y² = 25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5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y = x² + 1 and y = 3x − 1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5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y = x² − 2x − 3 and y = x +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5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x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 pai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5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ircle x² + y² = 25 and the line y = x + 1 intersect at two points. Find the coordinates of the two points. (5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to a quadrati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x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 pai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x² + y² = 20 and y = 2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x² = 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2 and x = −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pai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the line y = 2x − 1 is a tangent to the curve y = x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x² − 2x + 1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1)²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5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x + y = 7 and x² + y² = 25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5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and substitu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(7 − x)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x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 pai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5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y = x² + 1 and y = 3x −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5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x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 pai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2026-09-30T10:28:18Z</dcterms:created>
  <dcterms:modified xsi:type="dcterms:W3CDTF">2026-09-30T10:28:18Z</dcterms:modified>
  <dc:title>Solving linear and quadratic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