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6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fd3e9d85de8a24d3040f8a36b7f0eb6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7.png"/>
  <Relationship Id="rId3" Type="http://schemas.openxmlformats.org/officeDocument/2006/relationships/image" Target="../media/61bd3dc82d22dad80e4689df617da2500f1bf9b8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bined event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rolling a 3 on a fair dic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getting tails on a fair coi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6/36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all the probabilities of an event add up to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P(rain) = 0.3, what is P(not rain)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rolling a 3 on a fair di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/6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getting tails on a fair co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½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6/3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/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all the probabilities of an event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P(rain) = 0.3, what is P(not rain)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.7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probability scale and the formula for equally likely outcom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the outcomes of two events systematicall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use a sample space diagra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probabilities of combined event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FORMU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equally likely outcomes, probability is the number of successful outcomes divided by the total number of possible outcom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(event) = (number of ways the event can happen)/(total number of equally likely outcome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ing Outcom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air coin is flipped and a fair dice is rolled. List all the possible outcomes, and find the probability of a head and a 6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each coin outcome with each dice outco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1, H2, H3, H4, H5, H6, T1, T2, T3, T4, T5, T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unt the outcom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ly one of these is a head with a 6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re are 12 outcomes, so P(head and 6) = 1/12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ample Spac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ample space diagram shows every outcome, so nothing is miss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s from Two D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cell is the sum of the two di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irst di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257550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| 6 | 7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267075"/>
            <a:ext cx="110490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576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2670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2895600" y="32670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5105400" y="32670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315200" y="32670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9525000" y="32670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| 7 | 8]]></a:t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3867150"/>
            <a:ext cx="110490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552450" y="4457700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85800" y="386715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2895600" y="386715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5105400" y="386715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7315200" y="386715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9525000" y="386715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 | 8 | 9]]></a:t>
            </a:r>
          </a:p>
        </p:txBody>
      </p:sp>
      <p:sp>
        <p:nvSpPr>
          <p:cNvPr id="37" name="" descr=""/>
          <p:cNvSpPr/>
          <p:nvPr/>
        </p:nvSpPr>
        <p:spPr>
          <a:xfrm>
            <a:off x="552450" y="4467225"/>
            <a:ext cx="110490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505777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85800" y="446722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2895600" y="446722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5105400" y="446722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7315200" y="446722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9525000" y="446722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| 9 | 10]]></a:t>
            </a:r>
          </a:p>
        </p:txBody>
      </p:sp>
      <p:sp>
        <p:nvSpPr>
          <p:cNvPr id="44" name="" descr=""/>
          <p:cNvSpPr/>
          <p:nvPr/>
        </p:nvSpPr>
        <p:spPr>
          <a:xfrm>
            <a:off x="552450" y="5067300"/>
            <a:ext cx="110490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 descr=""/>
          <p:cNvSpPr/>
          <p:nvPr/>
        </p:nvSpPr>
        <p:spPr>
          <a:xfrm>
            <a:off x="552450" y="5657850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/>
          <p:cNvSpPr txBox="1"/>
          <p:nvPr/>
        </p:nvSpPr>
        <p:spPr>
          <a:xfrm>
            <a:off x="685800" y="50673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2895600" y="50673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5105400" y="50673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49" name=""/>
          <p:cNvSpPr txBox="1"/>
          <p:nvPr/>
        </p:nvSpPr>
        <p:spPr>
          <a:xfrm>
            <a:off x="7315200" y="50673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50" name=""/>
          <p:cNvSpPr txBox="1"/>
          <p:nvPr/>
        </p:nvSpPr>
        <p:spPr>
          <a:xfrm>
            <a:off x="9525000" y="50673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 | 10 | 11]]></a:t>
            </a:r>
          </a:p>
        </p:txBody>
      </p:sp>
      <p:sp>
        <p:nvSpPr>
          <p:cNvPr id="51" name="" descr=""/>
          <p:cNvSpPr/>
          <p:nvPr/>
        </p:nvSpPr>
        <p:spPr>
          <a:xfrm>
            <a:off x="552450" y="5667375"/>
            <a:ext cx="110490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2" name="" descr=""/>
          <p:cNvSpPr/>
          <p:nvPr/>
        </p:nvSpPr>
        <p:spPr>
          <a:xfrm>
            <a:off x="552450" y="62579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3" name=""/>
          <p:cNvSpPr txBox="1"/>
          <p:nvPr/>
        </p:nvSpPr>
        <p:spPr>
          <a:xfrm>
            <a:off x="685800" y="56673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]]></a:t>
            </a:r>
          </a:p>
        </p:txBody>
      </p:sp>
      <p:sp>
        <p:nvSpPr>
          <p:cNvPr id="54" name=""/>
          <p:cNvSpPr txBox="1"/>
          <p:nvPr/>
        </p:nvSpPr>
        <p:spPr>
          <a:xfrm>
            <a:off x="2895600" y="56673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55" name=""/>
          <p:cNvSpPr txBox="1"/>
          <p:nvPr/>
        </p:nvSpPr>
        <p:spPr>
          <a:xfrm>
            <a:off x="5105400" y="56673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56" name=""/>
          <p:cNvSpPr txBox="1"/>
          <p:nvPr/>
        </p:nvSpPr>
        <p:spPr>
          <a:xfrm>
            <a:off x="7315200" y="56673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57" name=""/>
          <p:cNvSpPr txBox="1"/>
          <p:nvPr/>
        </p:nvSpPr>
        <p:spPr>
          <a:xfrm>
            <a:off x="9525000" y="56673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| 11 | 12]]></a:t>
            </a:r>
          </a:p>
        </p:txBody>
      </p:sp>
      <p:sp>
        <p:nvSpPr>
          <p:cNvPr id="5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fair dice are rolled and the scores are added. Find (a) P(total is 7) and (b) P(total is at least 10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Count the 7s in the tab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out of 3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36 = 1/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Count the totals 10, 11 or 1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+ 2 + 1 =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Probabilit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36 = 1/6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a) 1/6 (b) 1/6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pinn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pinner A has three equal sections numbered 1, 2, 3. Spinner B has four equal sections numbered 1, 2, 3, 4. Both are spun and the scores added. Find the probability that the total is 5, and that it is ev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umber of outcom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4 = 1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s of 5 come from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4), (2, 3), (3, 2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(total is 5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/12 = ¼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ven totals: both odd or both eve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1), (1,3), (3,1), (3,3), (2,2), (2,4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(even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12 = ½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(total 5) = ¼ and P(even) = ½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stematic List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ystem stops you missing outcomes or counting one twi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x the first ev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every second-event outcome beside it, then move to the next first-event outco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a tab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ws for one event, columns for the oth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u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otal number of outcomes is the product of the number of outcomes of each even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com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possible result of an even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v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or more outcom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lly likel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ach outcome has the same chan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ple spa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et of all possible outcom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ple space diagra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able or list showing every outcom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from 0 to 1 showing how likely an event i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-Dice Gam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a game, two dice are rolled and the smaller number is subtracted from the larger (or 0 if they are equal). Complete a table of differences. Which difference is most likely, and what is its probability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 in a 6 by 6 tab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each differe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by 36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differences 0 to 5 occur 6, 10, 8, 6, 4 and 2 times out of 36. The most likely is 1, with probability 10/36 = 5/18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probability as a fra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outcomes systematicall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sample space diagra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successful outcom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probabilities from a tab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probabiliti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3 × 4 = 12 to count outcom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double-count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robability = (successful outcomes)/(total outcomes)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Use a table or systematic list to find all outcom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total number of outcomes for two events is the produ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implify your final fract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wo fair dice are rolled and their scores are added. Work out the probability that the total is 7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raw a 6 by 6 table. Count the 7s (there are 6) and divide by 36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2026-09-30T10:33:24Z</dcterms:created>
  <dcterms:modified xsi:type="dcterms:W3CDTF">2026-09-30T10:33:24Z</dcterms:modified>
  <dc:title>Combined events</dc:title>
  <dc:description>Generated from a pasted lesson-pack script.</dc:description>
  <dc:subject>Probability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