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06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6.png"/>
  <Relationship Id="rId3" Type="http://schemas.openxmlformats.org/officeDocument/2006/relationships/image" Target="../media/5afb8d4f1d80efc4dd0a5b7f5efa66fb109088e5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xperimental probability]]></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Probabil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30/120.]]></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18/60 as a decimal.]]></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theoretical probability of heads on a fair coin?]]></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500 × 0.3.]]></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6 as a decimal, to 2 decimal place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30/12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¼]]></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18/60 as a decimal.]]></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3]]></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theoretical probability of heads on a fair coi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½]]></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500 × 0.3.]]></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5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6 as a decimal, to 2 decimal plac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17]]></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out relative frequency.]]></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relative frequency to estimate probability.]]></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Predict how many times an event will happen.]]></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coin, dice or spinner is fai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RELATIVE FREQUENCY]]></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400" spc="0" u="none" cap="none">
                <a:solidFill>
                  <a:srgbClr val="2B3038">
                    <a:alpha val="100000"/>
                  </a:srgbClr>
                </a:solidFill>
                <a:latin typeface="Georgia"/>
              </a:rPr>
              <a:t><![CDATA[Relative frequency is the number of times an event happens divided by the total number of trials.]]></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relative frequency = (frequency of the event)/(total number of trial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lative Frequency Settles Dow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The more trials, the closer the relative frequency gets to the true probabilit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lative Frequenc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A spinner is spun 60 times. It lands on red 18 times, blue 30 times and green 12 times. Find the relative frequency of each colour.]]></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d]]></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8/60 = 0.3]]></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lu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60 = 0.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Green]]></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60 = 0.2]]></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Red 0.3, blue 0.5, green 0.2. These add up to 1.]]></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edicting Outco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Use the spinner results to estimate how many times you would expect blue in 500 spins.]]></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stimated probability of blue]]></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5]]></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 by the number of spins]]></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5 × 500 = 250]]></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bout 250 blue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Is the Dice Fai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dice is rolled 120 times and lands on 6 a total of 30 times. Does this suggest the dice is biased?]]></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lative frequency of a 6]]></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120 = 0.25]]></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xpected for a fair dic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0.167, so about 20 sixes]]></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 is much bigger than 20]]></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0" u="none" cap="none">
                <a:solidFill>
                  <a:srgbClr val="FFFFFF">
                    <a:alpha val="100000"/>
                  </a:srgbClr>
                </a:solidFill>
                <a:latin typeface="Georgia"/>
              </a:rPr>
              <a:t><![CDATA[The relative frequency 0.25 is well above 1/6, which suggests the dice may be biased, but more trials would give a more reliable conclus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oretical or Experiment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314950" cy="2105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THEORETICAL PROBABILITY]]></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Worked out from equally likely outcomes.]]></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xample: P(head) = ½.]]></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Does not change.]]></a:t>
            </a:r>
          </a:p>
        </p:txBody>
      </p:sp>
      <p:sp>
        <p:nvSpPr>
          <p:cNvPr id="13" name="" descr=""/>
          <p:cNvSpPr/>
          <p:nvPr/>
        </p:nvSpPr>
        <p:spPr>
          <a:xfrm>
            <a:off x="6324600" y="1781175"/>
            <a:ext cx="5314950" cy="2105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EXPERIMENTAL PROBABILITY]]></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stimated from the results of trials.]]></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xample: 18 heads in 40 tosses gives 0.45.]]></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hanges as you do more trial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ow Reliable Is an Est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More trials give better estima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mall samp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tosses might give 7 heads: 0.7 is a poor estimate of 0.5.]]></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arge samp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00 tosses will usually give a relative frequency very close to 0.5.]]></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ai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air dice or coin should give relative frequencies close to the theoretical valu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ial]]></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repeat of an experiment.]]></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equenc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How many times an outcome happen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lative frequenc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Frequency divided by the number of trial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heoretical probabilit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probability worked out from equally likely outcom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xpected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robability multiplied by the number of trial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i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very outcome is equally likel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in Toss Experiment]]></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1F2227">
                    <a:alpha val="100000"/>
                  </a:srgbClr>
                </a:solidFill>
                <a:latin typeface="Calibri"/>
              </a:rPr>
              <a:t><![CDATA[Toss a coin 10 times and record the number of heads. Combine class results in groups of 10, 50 and 100 tosses. Work out the relative frequency of heads for each total and comment on how close each is to 0.5.]]></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llect result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bine.]]></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pare.]]></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Small groups vary widely (for example 3 or 7 heads out of 10), while the combined class total is very close to 0.5. This shows that relative frequency settles as the number of trials grow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relative frequenc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it as an estimate of probability.]]></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an expected number.]]></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experimental and theoretical result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whether a dice looks fai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y more trials are bett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how relative frequencies add to 1.]]></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relative frequency graph.]]></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elative frequency = frequency/trial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xpected number = probability × trial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ore trials give a more reliable estimat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with the theoretical probability to test fairnes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 spinner is spun 200 times. It lands on red 62 times. Work out an estimate for the probability that it lands on red, and how many reds you expect in 500 spin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Relative frequency is frequency divided by the number of trials. Multiply by the number of spins for the expected numb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2026-09-30T10:33:31Z</dcterms:created>
  <dcterms:modified xsi:type="dcterms:W3CDTF">2026-09-30T10:33:31Z</dcterms:modified>
  <dc:title>Experimental probability</dc:title>
  <dc:description>Generated from a pasted lesson-pack script.</dc:description>
  <dc:subject>Probability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