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fd3e9d85de8a24d3040f8a36b7f0eb6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62eac38c67f04ffdc2bc1b8b024de07350663f43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c4300e8278ed18ab56e6d800af07cd9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ditional probabili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⅝ × 4/7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0/56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 − 5/14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independent"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with replacement"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⅝ × 4/7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/14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0/5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5/28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 − 5/1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/14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independent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One event does not affect the other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with replacement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item is put back before the next pick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conditional probability mea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tree diagram for events without replaceme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probabilities of combined events without replacem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conditional probability from a two-way tabl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NDITIONAL 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robability of an event happening, given that another event has already happened, is a conditional probabilit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ithout replacement, the numbers change after each pick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ee Without Replac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fter one counter is taken, only 7 are left, so the second-stage probabilities chan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out Replac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has 5 red and 3 blue counters. Two counters are taken at random without replacement. Find the probability that both are 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rst counter r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⅝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w 4 red among 7 remainin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/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⅝ × 4/7 = 20/5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/14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/14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of Each Colou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ame bag, find the probability that the two counters are different colou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d then blu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⅝ × 3/7 = 15/5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lue then r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⅜ × 5/7 = 15/5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/5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/28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/28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One R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has 4 red and 6 blue counters. Two are taken without replacement. Find the probability that at least one is 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one red is the opposite of both blu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1 − P(both blue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blu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10 × 5/9 = 30/90 = ⅓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from 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− ⅓ = ⅔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⅔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Way Tab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onditional probabilities can be read from a table by restricting to a grou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id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"given that", use only the people in that group as the tota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students: 35 like football, and 20 of those are boys. Given that a student likes football, the probability that they are a boy is 20/35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/35 = 4/7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wo-Wa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0 students were asked whether they like footbal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ikes footbal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oes not like footbal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rl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ven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table. A student is chosen at random. Find the probability that they are a boy given that they like footbal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strict to students who like footbal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 student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 among the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/35 = 4/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/7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ditional probabi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robability of an event given that another has happene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out replac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item is not put back, so later probabilities chan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pendent even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nts where one affects the probability of the ot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ee diagra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diagram showing outcomes and probabilities on branch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way t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able showing two categories at o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event "not A"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rds Without Replacemen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cards are taken from a pack of ten cards numbered 1 to 10, one after another without replacement. Find the probability that the first is even and the second is odd, and that the first two are both greater than 7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duce the numbers after each pic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long the pat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irst even and second odd: 5/10 × 5/9 = 25/90 = 5/18. Both greater than 7: 3/10 × 2/9 = 6/90 = 1/15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conditional mea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just the numbers after a pick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tree diagram without replacem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long the branch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paths for combined outcom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"1 minus" for at least on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conditional probability from a tabl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my fractio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Without replacement, probabilities on the second branches chang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ltiply along the branches; add different path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"Given that" means restrict to that group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t least one = 1 − non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bag has 5 red and 3 blue counters. Two counters are taken at random without replacement. Work out the probability that the counters are different colour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Both orders count: red then blue AND blue then red. Reduce the total by 1 for the second pick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2026-09-30T10:33:43Z</dcterms:created>
  <dcterms:modified xsi:type="dcterms:W3CDTF">2026-09-30T10:33:43Z</dcterms:modified>
  <dc:title>Conditional probability</dc:title>
  <dc:description>Generated from a pasted lesson-pack script.</dc:description>
  <dc:subject>Probability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