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y the second denominator is 9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06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fd3e9d85de8a24d3040f8a36b7f0eb617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8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9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20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21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22.png"/>
  <Relationship Id="rId3" Type="http://schemas.openxmlformats.org/officeDocument/2006/relationships/image" Target="../media/62eac38c67f04ffdc2bc1b8b024de07350663f4323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4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5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6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c4300e8278ed18ab56e6d800af07cd927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28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9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30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1.png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2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3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4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5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6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7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8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9.png"/>
  <Relationship Id="rId3" Type="http://schemas.openxmlformats.org/officeDocument/2006/relationships/image" Target="../media/e592ca773bf42fb17c29d09904d1df2594aa076b40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1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2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3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4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5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6.png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7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onditional probability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⅝ × 4/7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 30/56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1 − 5/14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"independent" mean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"with replacement" mean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⅝ × 4/7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5/14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 30/56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5/28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1 − 5/14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9/14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"independent"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One event does not affect the other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"with replacement"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The item is put back before the next pick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at conditional probability mean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 tree diagram for events without replacement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probabilities of combined events without replacemen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 conditional probability from a two-way table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CONDITIONAL PROBABILIT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probability of an event happening, given that another event has already happened, is a conditional probabilit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Without replacement, the numbers change after each pick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Tree Without Replaceme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fter one counter is taken, only 7 are left, so the second-stage probabilities chang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ithout Replaceme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bag has 5 red and 3 blue counters. Two counters are taken at random without replacement. Find the probability that both are r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rst counter red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⅝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ow 4 red among 7 remaining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/7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⅝ × 4/7 = 20/56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/14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/14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ne of Each Colou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 the same bag, find the probability that the two counters are different colour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d then blu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⅝ × 3/7 = 15/56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lue then red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⅜ × 5/7 = 15/56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0/56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5/28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/28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t Least One Re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bag has 4 red and 6 blue counters. Two are taken without replacement. Find the probability that at least one is r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t least one red is the opposite of both blu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1 − P(both blue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th blu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/10 × 5/9 = 30/90 = ⅓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tract from 1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 − ⅓ = ⅔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⅔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-Way Tabl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Conditional probabilities can be read from a table by restricting to a grou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ide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 "given that", use only the people in that group as the total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p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0 students: 35 like football, and 20 of those are boys. Given that a student likes football, the probability that they are a boy is 20/35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0/35 = 4/7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Two-Way Tab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60 students were asked whether they like football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Likes football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3457575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Does not like football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29350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otal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ys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3457575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0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6229350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9001125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685800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Girl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3457575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5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6229350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5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9001125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0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685800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otal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3457575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5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6229350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5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9001125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0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Given Tha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table. A student is chosen at random. Find the probability that they are a boy given that they like football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strict to students who like football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5 student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ys among them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obability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0/35 = 4/7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/7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ditional probabil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probability of an event given that another has happened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ithout replacem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item is not put back, so later probabilities chang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ependent event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vents where one affects the probability of the othe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ee diagra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diagram showing outcomes and probabilities on branche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-way tabl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table showing two categories at onc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lem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event "not A"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rds Without Replacement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ree cards are taken from a pack of ten cards numbered 1 to 10, one after another without replacement. Find the probability that the first is even and the second is odd, and that the first two are both greater than 7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duce the numbers after each pick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ltiply along the path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irst even and second odd: 5/10 × 5/9 = 25/90 = 5/18. Both greater than 7: 3/10 × 2/9 = 6/90 = 1/15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at conditional mean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djust the numbers after a pick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 tree diagram without replacemen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ltiply along the branch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dd paths for combined outcome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"1 minus" for at least one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 conditional probability from a table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implify my fraction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Without replacement, probabilities on the second branches chang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Multiply along the branches; add different path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"Given that" means restrict to that group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t least one = 1 − none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bag has 5 red and 3 blue counters. Two counters are taken at random without replacement. Work out the probability that the counters are different colours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Both orders count: red then blue AND blue then red. Reduce the total by 1 for the second pick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Conditional Probabilit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Show your working. · 30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bag contains 5 red counters and 3 blue counters. Two counters are taken at random without replacement. Work out the probability that both…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 the same bag, work out the probability that the two counters are different colour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bag contains 4 red counters and 6 blue counters. Two counters are taken at random without replacement. Complete the tree diagram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Conditional Probability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ing the tree diagram, work out the probability that both counters are blu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ing the tree diagram, work out the probability that at least one of the counters is red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0 students were asked whether they like football. 35 like football, and 20 of these are boys. 30 of the 60 students are boys. A student is…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bag contains 5 red counters and 3 blue counters. Two counters are taken at random without replacement. Work out the probability that both counters are r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⅝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⅝ × 4/7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5/14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r the same bag, work out the probability that the two counters are different colour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ne correct produ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ing both ord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5/28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bag contains 4 red counters and 6 blue counters. Two counters are taken at random without replacement. Complete the tree diagram. (3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enominator 9 on all four branch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fter red: 3/9, 6/9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fter blue: 4/9, 5/9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ing the tree diagram, work out the probability that both counters are blu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6/10 × 5/9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0/9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⅓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ing the tree diagram, work out the probability that at least one of the counters is r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 − P(both blue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 − ⅓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⅔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60 students were asked whether they like football. 35 like football, and 20 of these are boys. 30 of the 60 students are boys. A student is chosen at random. Given that the student likes football, work out the probability that they are a bo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5 as the tota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0/3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/7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2026-09-30T10:33:44Z</dcterms:created>
  <dcterms:modified xsi:type="dcterms:W3CDTF">2026-09-30T10:33:44Z</dcterms:modified>
  <dc:title>Conditional probability</dc:title>
  <dc:description>Generated from a pasted lesson-pack script.</dc:description>
  <dc:subject>Probability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