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7c4053da2fe1031b6babf894219ab4e7b24c2a0a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enn diagrams and set not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even numbers from 1 to 1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multiples of 3 from 1 to 1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number is in both lists abo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0 − 29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8/16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even numbers from 1 to 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, 4, 6, 8, 1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the multiples of 3 from 1 to 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, 6, 9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number is in both lists abo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0 − 2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8/1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et notation: ∈, ∪, ∩, A', xi and n(A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complete a Venn diagra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region for a set expres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probabilities from a Venn diagram, including conditional ones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N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se symbo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i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universal set: everything being considere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i= {1, 2, ..., 10}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∪ B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ion: in A or B or bot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2, 3, 4, 6, 8, 9, 10}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∩ B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section: in both A and B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6}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'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ment: not in A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1, 3, 5, 7, 9}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(A)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of elements in A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(A) = 5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∈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is an element of"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∈A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ing Set Reg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hade the region that matches the not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s of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i= {1, 2, 3, ..., 10}, A = the even numbers and B = the multiples of 3. List A, B, A ∩ B, A ∪ B and A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2, 4, 6, 8, 10}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{3, 6, 9}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bot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∩ B = {6}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eith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∪ B = {2, 3, 4, 6, 8, 9, 10}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in 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' = {1, 3, 5, 7, 9}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ee the lists above; n(A ∪ B) = 7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a Venn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tart in the middle and work outwar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ll in the overlap firs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in both set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rest of each se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the overlap from each total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ll the outs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iversal total minus everything inside the circl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the numbers add up to the universal tot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urve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students were asked about music (M) and art (R). 22 take music, 15 take art and 8 take both. Complete the Venn diagram and find the number who take neith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sic on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2 − 8 = 1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t on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− 8 = 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side the circl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 + 8 + 7 = 2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ith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− 29 = 11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sic only 14, both 8, art only 7, neither 11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ies from a Venn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urvey, a student is chosen at random. Find (a) P(neither), (b) P(M ∪ R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Neith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1/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Music or art (or both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 + 8 + 7 = 29, so 29/4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1/40 (b) 29/4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ditional Probability from a Venn Diagram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Restrict to the given se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ven Th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urvey, find P(M midR): the probability a student takes music, given that they take ar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"Given that they take art" restricts to the art circl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students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f these, the number who also take music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/1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/1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llection of item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item in a s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versal s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everything being considered, xi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ems in one set or the other or both, ∪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ems in both sets, ∩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ems not in the set, A'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Surve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class of 30 students, 18 have a dog, 12 have a cat and 5 have both. Draw a Venn diagram, and find the probability that a randomly chosen student has (a) a dog only (b) neither (c) a cat given that they have a do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the overlap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for the other reg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right tot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og only 18 − 5 = 13, cat only 12 − 5 = 7, both 5, neither 30 − 25 = 5. (a) 13/30 (b) 5/30 = 1/6 (c) 5/1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et notation symbo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elements of A ∩ B and A ∪ B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'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a Venn diagram from total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correct reg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probability from a Venn dia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P(A midB)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tota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∪ B: in A or B. A ∩ B: in both. A': not in 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ill the overlap first, then each circle, then the outs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numbers must add up to the universal tot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P(A midB) uses B as the new tota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 students were asked about music and art. 22 take music, 15 take art and 8 take both. Draw a Venn diagram to show this information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tart with the overlap (8), then subtract it from each circle total. Finish with the number outsid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2026-09-30T10:33:48Z</dcterms:created>
  <dcterms:modified xsi:type="dcterms:W3CDTF">2026-09-30T10:33:48Z</dcterms:modified>
  <dc:title>Venn diagrams and set notation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