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0f18c28b5cd88ab70cc5f33adf465db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8.png"/>
  <Relationship Id="rId3" Type="http://schemas.openxmlformats.org/officeDocument/2006/relationships/image" Target="../media/400f627db062190a9bcd11954d47481d04f1e5fa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compound measur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2.5 hours into hours and minu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densit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60 ÷ 1.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60 ÷ 60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litres in 1 m³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2.5 hours into hours and minut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 h 30 mi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dens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ass divided by volum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60 ÷ 1.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60 ÷ 6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litres in 1 m³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rates such as population density and flow ra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verage speed for a journey in stag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compound units, including densi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multi-step problems with compound measur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ryday Compound Measu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pulation/area, for example people per km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e of flo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olume/time, for example litres per minut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 pr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t/quantity, for example £ per k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total distance)/(total time)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own has 60 000 people and an area of 25 km². Find its population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 = population/are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60 000)/2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400 people per km²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e of Fl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nk holds 1200 litres. Water runs into it at 15 litres per minute. How long does it take to fill, in hours and minutes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me = volume/ra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0/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 minut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r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hour 20 minut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 hour 20 minut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wo-Stage Journ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verage speed uses the whole distance and the whole tim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 Speed in Two Sta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ar travels 60 km at 40 km/h and then 60 km at 60 km/h. Find its average speed for the whole journe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me for stage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÷ 40 = 1.5 hour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me for stage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÷ 60 = 1 hou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distance and ti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 km in 2.5 hour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 spe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 ÷ 2.5 = 4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8 km/h (not 50 km/h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rting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eel has density 7.8 g/cm³. Write this in kg/m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g is 0.001 kg and 1 cm³ is 0.000 001 m³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g/cm³ = 0.001/(0.000 001) kg/m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g/cm³ = 1000 kg/m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.8 × 100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800 kg/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rting Speed the Other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clist rides at 15 m/s. Find her speed in km/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 m per second in 1 hou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× 3600 = 54 000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to k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4 000 ÷ 1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4 km/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ndy Convers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or work these ou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o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u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/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m/h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y 3.6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m/h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/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3.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/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g/m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y 1000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m²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²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10 000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tre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m³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y 1000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quantity compared with another, such as litres per minut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of people per unit of are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tal distance divided by total ti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low 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olume passing a point per unit of ti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 pr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ost of one unit of a produ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r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ing from one unit to ano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st Journe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i drives 90 km at 60 km/h and then 90 km at 90 km/h. Ben drives the whole 180 km at 72 km/h. Who has the higher average speed, and by how much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each ti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tal distance over total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i: times 1.5 h and 1 h, so 2.5 h for 180 km: 72 km/h. Ben: 72 km/h. They have the same average speed, even though Ali's speeds average to 75 km/h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opulation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rate of flow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verage speed for a whole journe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averaging the spee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m/s to km/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g/cm³ to kg/m³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unit pric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clear work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verage speed = total distance ÷ total tim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ensity, pressure and flow rate are all "one thing per another"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vert units before divid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/s to km/h: multiply by 3.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travels 60 km at 40 km/h and then 60 km at 60 km/h. Work out its average speed for the whole journey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time for each stage, then divide the total distance by the total time. The answer is not the average of the two speed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2026-09-30T11:53:18Z</dcterms:created>
  <dcterms:modified xsi:type="dcterms:W3CDTF">2026-09-30T11:53:18Z</dcterms:modified>
  <dc:title>More compound measures</dc:title>
  <dc:description>Generated from a pasted lesson-pack script.</dc:description>
  <dc:subject>Multiplicative reasoning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