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Link to aspect ratio on screen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57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68f92c8e6c46a4d6e02459a2419d4601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2.png"/>
  <Relationship Id="rId3" Type="http://schemas.openxmlformats.org/officeDocument/2006/relationships/image" Target="../media/5c03558f7a2e49b21b679636dd83fa193e76e6e323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2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2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  <Relationship Id="rId3" Type="http://schemas.openxmlformats.org/officeDocument/2006/relationships/image" Target="../media/5b4e3417b58b646bd6d0607d24e51bd52849b3b636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7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8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9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6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7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imilarit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scale factor from 4 cm to 10 cm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3:5 as a fraction of the total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9 × 1.5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congruent mea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angles in a triangle add up to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scale factor from 4 cm to 10 c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.5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3:5 as a fraction of the total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⅜ and ⅝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9 × 1.5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3.5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congruent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Same shape and siz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angles in a triangle add up t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80°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at similar mea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scale factors between similar shap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missing lengths in similar shap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that two triangles are similar using equal angl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SIMIL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hapes are similar if they have the same shape but not necessarily the same size: their angles are equal and their lengths are in the same ratio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scale factor is the ratio of corresponding length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 Triang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very side is multiplied by the same scale facto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s About Similar Shap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gl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ll corresponding angles are equa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ll corresponding lengths are in the same ratio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you multiply by to go from one shape to the othe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gruent is a special ca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cale factor of 1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ing a Missing Leng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Use the scale facto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tch the corresponding sid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pair where both lengths are known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scale facto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arger ÷ smaller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or divid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pending on the direction you go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nswer should look sensibl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Missing Sid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s ABC and DEF are similar. AB = 6 cm, BC = 10 cm and AC = 8 cm. DE = 9 cm. Find EF and DF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/AB = 9/6 = 1.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F corresponds to BC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 × 1.5 = 1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F corresponds to AC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 × 1.5 = 1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F = 15 cm and DF = 12 cm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 Rectang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tangle A is 4 cm by 6 cm. Rectangle B is similar to A and 10 cm long on its shorter side. Find the other side of B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 ÷ 4 = 2.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ther sid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× 2.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cm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owing Triangles Are Simila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triangle PQR, angle P = 50° and angle Q = 60°. In triangle XYZ, angle X = 50° and angle Z = 70°. Show that the triangles are simila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angle 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80 − 50 − 60 = 7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angle 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80 − 50 − 70 = 60°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three angles match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0°, 60°, 70°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triangles have equal angles, so they are similar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 or Congruen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ame shape, possibly different siz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qual angles, sides in the same ratio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cale factor may be any numb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CONGRUENT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ame shape and same siz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qual angles and equal sid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cale factor 1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ame shape but a different siz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ultiplier that takes one length to the corresponding lengt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sponding sid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des in matching position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mparison of two quantiti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nlarg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ransformation that produces similar shap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iangula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aving equal angle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hoto Enlargemen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hotograph is 12 cm by 8 cm. It is enlarged to fit a frame that is 30 cm wide. Find the height of the enlargement and the scale factor. Then say whether a 30 cm by 18 cm frame would suit the photograph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scale facto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pply it to the other sid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ratio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cale factor 30 ÷ 12 = 2.5, so the height is 8 × 2.5 = 20 cm. A 30 by 18 frame is not similar to 12 by 8, because 18 ÷ 8 = 2.25 ≠ 2.5, so the picture would be distorted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y what similar mea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scale facto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missing length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cale factors greater than 1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cale factors less than 1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triangles are similar by angl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dentify corresponding side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the difference from congruent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imilar shapes have equal angles and proportional sid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cale factor = new length ÷ old length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atch corresponding sides carefull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wo equal angles are enough to show triangles are similar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riangles ABC and DEF are similar. AB = 6 cm, BC = 10 cm, DE = 9 cm. Work out the length of EF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ind the scale factor from a pair of sides you know, then use it on the side you need. Make sure the sides really correspond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imilar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two similar triangles, ABC and DEF. AB = 6 cm, BC = 10 cm, AC = 8 cm and DE = 9 cm. Work out the length of EF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the triangles in the last question, work out the length of DF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tangle A is 4 cm by 6 cm. Rectangle B is similar to rectangle A. The shorter side of rectangle B is 10 cm. Work out the length of the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imilarity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Show tha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triangle PQR, angle P = 50° and angle Q = 60°. In triangle XYZ, angle X = 50° and angle Z = 70°. Show that triangles PQR and XYZ are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hotograph is 12 cm by 8 cm. It is enlarged so that its width is 30 cm. Work out the height of the enlarged photograph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Decid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re a 3 cm by 5 cm rectangle and a 9 cm by 14 cm rectangle similar? Give a reaso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two similar triangles, ABC and DEF. AB = 6 cm, BC = 10 cm, AC = 8 cm and DE = 9 cm. Work out the length of EF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 1.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0 × 1.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 the triangles in the last question, work out the length of DF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8 × 1.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ctangle A is 4 cm by 6 cm. Rectangle B is similar to rectangle A. The shorter side of rectangle B is 10 cm. Work out the length of the longer side of rectangle B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 2.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 × 2.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Show tha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 triangle PQR, angle P = 50° and angle Q = 60°. In triangle XYZ, angle X = 50° and angle Z = 70°. Show that triangles PQR and XYZ are simila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how tha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ing a third ang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ing the other third ang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angles equal, so simila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photograph is 12 cm by 8 cm. It is enlarged so that its width is 30 cm. Work out the height of the enlarged photograp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0 ÷ 1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Decid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 a 3 cm by 5 cm rectangle and a 9 cm by 14 cm rectangle similar? Give a reas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cid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ring the ratio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t similar with a reas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2026-09-30T11:58:25Z</dcterms:created>
  <dcterms:modified xsi:type="dcterms:W3CDTF">2026-09-30T11:58:25Z</dcterms:modified>
  <dc:title>Similarity</dc:title>
  <dc:description>Generated from a pasted lesson-pack script.</dc:description>
  <dc:subject>Similarity and congruence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