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7f35351fe7ca7fe99d05bf61252a202bb965ab08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f53892a1d1be8ab9b76dce3ba04061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similar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6 to 9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rresponding angles on parallel lines d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(27/12)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k = 3, what is k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6 to 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.2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rresponding angles on parallel lines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y are equa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(27/12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k = 3, what is k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similar triangles created by parallel lin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missing lengths using scale facto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area scale factor k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backwards from an area ratio to a length ratio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iangle Cut by a Parallel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line parallel to one side of a triangle makes a smaller similar triang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PARALLEL LI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DE is parallel to BC, then triangle ADE is similar to triangle AB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corresponding angles are equal, and the angle at A is comm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 L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DE is parallel to BC. AD = 4 cm, DB = 2 cm and DE = 5 cm. Find B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AD + D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+ 2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from ADE to AB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4 = 1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C = DE × 1.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× 1.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C = 7.5 c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tch the Sid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whole side, not just the piece, is the corresponding lengt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AB, not D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imilar triangles are ADE and ABC, so AD corresponds to AB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the par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 = AD + DB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two tri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m in matching order: ADE and ABC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REA SCALE FACT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two shapes are similar with length scale factor k, their areas are in the ratio 1 : k²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oubling all lengths multiplies the area by 4; tripling multiplies it by 9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n Ar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rectangles have lengths 12 cm and 18 cm. The area of the smaller is 40 cm². Find the area of the larg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/12 = 1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² = 2.2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of the larg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× 2.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90 cm²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Areas to Lengt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triangles have areas 12 cm² and 27 cm². Find the ratio of their lengths in its simplest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 of are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: 27 = 4 : 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the square roo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4 : √9 = 2 :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ratio of the lengths is 2 : 3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r similar shapes with length scale factor 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su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, k = 3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triang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s with equal angles and proportional sid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ultiplier for length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quare of the length scale fac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nes that never mee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ang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al angles in matching positions on parallel lin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mparison of two quantiti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ows and Similar Triangl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1.5 m post casts a shadow of 2 m at the same time as a tree casts a shadow of 12 m. Draw two similar right-angled triangles and find the height of the tree. If the post's triangle has area 1.5 m², find the area of the tree's triang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both triang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length scale fac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it for are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le factor 12 ÷ 2 = 6, so the tree is 1.5 × 6 = 9 m tall. The area scale factor is 6² = 36, so the area is 1.5 × 36 = 54 m²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ot similar triangles from parallel lin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whole side, not part of 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issing lengt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k² for area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n area from a length ratio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length ratio from an area ratio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ratio in simplest for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my reason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line parallel to a side makes a similar triang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atch corresponding sides in the same ord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rea scale factor = k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ake a square root to go from area ratio to length ratio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 triangle ABC, DE is parallel to BC. AD = 4 cm, DB = 2 cm and DE = 5 cm. Work out the length of BC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he similar triangles are ADE and ABC. Use AB = AD + DB in the scale factor, not DB alon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2026-09-30T11:58:27Z</dcterms:created>
  <dcterms:modified xsi:type="dcterms:W3CDTF">2026-09-30T11:58:27Z</dcterms:modified>
  <dc:title>More similarity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