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b54bddea40137d6a71cf4e20977c11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52a0cb12ebd4b8a73187b3f1973643d879f41e9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ccurac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3.47 to 1 decimal plac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4650 to the nearest 10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< mea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≤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0.0364 to 2 significant figure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3.47 to 1 decimal plac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.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4650 to the nearest 10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7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<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Less tha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≤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Less than or equal to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0.0364 to 2 significant figur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036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upper and lower bounds of a rounded numb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n error interval using inequaliti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bounds for sums, differences, products and quotients (Higher)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 sensible degree of accuracy for an answer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BOUND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ounded value could have started anywhere in a range: half a unit either side of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f a number is rounded to the nearest 10, the range is 5 either side. Nearest 1: 0.5 either side. Nearest 0.1: 0.05 either sid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s on a Number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losed circle: included. Open circle: not includ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Boun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ength is 8.3 cm, rounded to 1 decimal place. Write down the lower bound and the upper bou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ing un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1, so half a unit is 0.0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r boun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.3 − 0.05 = 8.2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boun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.3 + 0.05 = 8.3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ower bound 8.25 cm, upper bound 8.35 c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an Error Interva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 = 350 to the nearest 10. Write the error interval for 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f a un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r bound is includ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45 ≤ 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bound is not include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 < 35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45 ≤ n < 355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ing and Boun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Half a unit each wa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ounded 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alu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rror interval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arest 10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5 ≤ x < 65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arest whole numb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.5 ≤ x < 7.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 decimal plac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.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.35 ≤ x < 2.45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 significant figure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83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825 ≤ x < 0.835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s in Calculations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GGEST POSSIBLE ANSWER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dd: use both upper bound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ubtract: upper bound minus lower boun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ultiply: upper times uppe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ivide: upper bound divided by lower bou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SMALLEST POSSIBLE ANSWER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dd: use both lower bound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ubtract: lower bound minus upper boun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Multiply: lower times lowe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Divide: lower bound divided by upper bound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s of a Rectangle's Area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ctangle has length 12 cm and width 5 cm, both to the nearest centimetre. Find the greatest possible are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bound of length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bound of width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.5 × 5.5 = 68.7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8.75 cm²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nsible Accurac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o not give an answer more accurately than the data allow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at the e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eep full calculator values until the last step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dat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measurements are to 2 significant figures, do not quote 6 in the answ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s agre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the upper and lower bounds of an answer round to the same value, that value is the answer to that accuracy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r bou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mallest value that rounds to the given numbe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pper bou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 at the top of the range; not itself includ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rror interv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range of possible values written with inequalit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gree of accura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precisely a value is given, e.g. 1 d.p. or 2 s.f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unc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t off digits without rounding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gnificant figur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gits that carry meaning, counting from the first non-zero digi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s Ra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error interval for each value. (a) 6.8 to 1 d.p. (b) 1200 to the nearest 100 (c) 0.05 to 1 significant figure (d) 25 to 2 significant figur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rounding uni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lve it and add and subtrac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6.75 ≤ x < 6.85 (b) 1150 ≤ x < 1250 (c) 0.045 ≤ x < 0.055 (d) 24.5 ≤ x < 25.5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ore trigonometr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9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rounding un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lower bou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n upper bound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n error interva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right inequality sig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bounds for an addition or subtract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bounds for a product or quotien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 sensible accurac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alf a unit each side of the rounded valu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Lower bound included, upper bound no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Bounds calculations: choose the extreme values that make the answer largest or smalle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o not round until the final answe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7.4 to 1 decimal place. Write down the error interval for x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Lower bound uses ≤; upper bound uses <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2026-09-30T12:00:57Z</dcterms:created>
  <dcterms:modified xsi:type="dcterms:W3CDTF">2026-09-30T12:00:57Z</dcterms:modified>
  <dc:title>Accuracy</dc:title>
  <dc:description>Generated from a pasted lesson-pack script.</dc:description>
  <dc:subject>More trigonometry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