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61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3.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49b1554a86a5d8015a54240a8e598264.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5.png"/>
  <Relationship Id="rId3" Type="http://schemas.openxmlformats.org/officeDocument/2006/relationships/image" Target="../media/d12eac8a5c494153654b52dd0f326150bfe034a0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8.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9.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0.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1.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12.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4.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HIGHER]]></a:t>
            </a:r>
          </a:p>
        </p:txBody>
      </p:sp>
      <p:sp>
        <p:nvSpPr>
          <p:cNvPr id="5" name="" descr=""/>
          <p:cNvSpPr/>
          <p:nvPr/>
        </p:nvSpPr>
        <p:spPr>
          <a:xfrm>
            <a:off x="5410200" y="1419225"/>
            <a:ext cx="1371600" cy="1371600"/>
          </a:xfrm>
          <a:prstGeom prst="ellipse">
            <a:avLst/>
          </a:prstGeom>
          <a:solidFill>
            <a:srgbClr val="81ACE4">
              <a:alpha val="100000"/>
            </a:srgbClr>
          </a:solidFill>
          <a:ln w="9525">
            <a:noFill/>
          </a:ln>
        </p:spPr>
        <p:txBody>
          <a:bodyPr vertOverflow="clip" rtlCol="0" anchor="ctr"/>
          <a:lstStyle/>
          <a:p>
            <a:pPr algn="ctr"/>
            <a:r>
              <a:t/>
            </a:r>
          </a:p>
        </p:txBody>
      </p:sp>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Calculating areas and the sine rule]]></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More trigonometr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5 of 9]]></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triangle?]]></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 the angles in a triangle add up to?]]></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sin ⁻¹(0.5)?]]></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ich side is opposite the right angle?]]></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SOH CAH TOA help with?]]></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area of a triangl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½ × base × height]]></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 the angles in a triangle add up to?]]></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80°]]></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sin ⁻¹(0.5)?]]></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0°]]></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ich side is opposite the right angl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he hypotenuse]]></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does SOH CAH TOA help with?]]></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Right-angled triangles only]]></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Label a triangle with lower-case sides opposite capital angles.]]></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area of any triangle using ½absin C.]]></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the sine rule to find a missing side.]]></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the sine rule to find a missing angl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SINE RULE]]></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600" spc="0" u="none" cap="none">
                <a:solidFill>
                  <a:srgbClr val="2B3038">
                    <a:alpha val="100000"/>
                  </a:srgbClr>
                </a:solidFill>
                <a:latin typeface="Georgia"/>
              </a:rPr>
              <a:t><![CDATA[In any triangle, the sides and the sines of their opposite angles are in proportion.]]></a:t>
            </a:r>
          </a:p>
        </p:txBody>
      </p:sp>
      <p:sp>
        <p:nvSpPr>
          <p:cNvPr id="10" name="" descr=""/>
          <p:cNvSpPr/>
          <p:nvPr/>
        </p:nvSpPr>
        <p:spPr>
          <a:xfrm>
            <a:off x="5772150" y="5524500"/>
            <a:ext cx="64770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6A7078">
                    <a:alpha val="100000"/>
                  </a:srgbClr>
                </a:solidFill>
                <a:latin typeface="Calibri"/>
              </a:rPr>
              <a:t><![CDATA[a/(sin A) = b/(sin B) = c/(sin C). Flip it to find an angle: (sin A)/a = (sin B)/b.]]></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belling a Triang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Side a is opposite angle A, and so on. Area uses two sides and the angle between them.]]></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ich Formula?]]></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rea]]></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½absin C: two sides and the angle between them.]]></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ine rule (sid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angles and a side, need another side.]]></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Sine rule (angl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sides and a non-included angle, need an angle.]]></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Neithe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ree sides, or two sides and the included angle: use the cosine rule (next lesso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rea of a Triang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400" spc="0" u="none" cap="none">
                <a:solidFill>
                  <a:srgbClr val="1F2227">
                    <a:alpha val="100000"/>
                  </a:srgbClr>
                </a:solidFill>
                <a:latin typeface="Calibri"/>
              </a:rPr>
              <a:t><![CDATA[Find the area of a triangle with sides a = 8 cm and b = 11 cm and angle C = 50° between them. Give your answer to 3 significant figures.]]></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the formula]]></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Area = ½absin C]]></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ubstitut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½ × 8 × 11 × sin 50°]]></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out]]></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4 × 0.7660 = 33.7]]></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rea = 33.7 cm²]]></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ine Rule: Finding a Sid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In triangle ABC, A = 40°, B = 65° and a = 8 cm. Find b.]]></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t up]]></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b/(sin 65°) = 8/(sin 40°)]]></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Rearrang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b = (8 × sin 65°)/(sin 40°)]]></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out]]></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b = 11.28]]></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b = 11.3 cm (3 s.f.)]]></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ine Rule: Finding an Ang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In triangle ABC, a = 7 cm, b = 9 cm and angle A = 35°. Find angle B.]]></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t up]]></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sin B)/9 = (sin 35°)/7]]></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Rearrang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sin B = (9 × sin 35°)/7 = 0.7375]]></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Inverse sin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B = sin ⁻¹(0.7375) = 47.5°]]></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B = 47.5° (1 d.p.)]]></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tting O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Put the unknown on top.]]></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issing sid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the rule with sides on top: a/(sin A) = b/(sin B).]]></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issing angl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the rule with sines on top: (sin A)/a = (sin B)/b.]]></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agra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ark which side is opposite which angle before you start.]]></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heck]]></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biggest angle is opposite the longest sid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ine rul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sin A) = b/(sin B) = c/(sin C).]]></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Opposit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cross the triangle from an angle, not touching it.]]></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Included angl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angle between two given sides.]]></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calen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triangle with no equal sides.]]></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Vertex]]></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corner of a shape.]]></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Non-right-angled]]></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triangle with no 90° angl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hoose the Method]]></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For each, say whether you would use the area formula, the sine rule, or neither yet, and why. (a) Two angles and one side, find another side. (b) Two sides and the angle between them, find the area. (c) Three sides, find an angle. (d) Two sides and an angle not between them, find another angle.]]></a:t>
            </a:r>
          </a:p>
        </p:txBody>
      </p:sp>
      <p:sp>
        <p:nvSpPr>
          <p:cNvPr id="15" name="" descr=""/>
          <p:cNvSpPr/>
          <p:nvPr/>
        </p:nvSpPr>
        <p:spPr>
          <a:xfrm>
            <a:off x="552450" y="4086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List what is given.]]></a:t>
            </a:r>
          </a:p>
        </p:txBody>
      </p:sp>
      <p:sp>
        <p:nvSpPr>
          <p:cNvPr id="18" name="" descr=""/>
          <p:cNvSpPr/>
          <p:nvPr/>
        </p:nvSpPr>
        <p:spPr>
          <a:xfrm>
            <a:off x="552450" y="471487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hoose the formula.]]></a:t>
            </a:r>
          </a:p>
        </p:txBody>
      </p:sp>
      <p:sp>
        <p:nvSpPr>
          <p:cNvPr id="21"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Sine rule. (b) Area = ½absin C. (c) Neither yet: cosine rule. (d) Sine rul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More trigonometr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9]]></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Label sides and angles.]]></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rite the area formula.]]></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area of a triangle.]]></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rite the sine rule.]]></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a missing side.]]></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a missing angle.]]></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Put the unknown on top.]]></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heck the answer is sensible.]]></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rea = ½absin C.]]></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ine rule: a/(sin A) = b/(sin B).]]></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Use the sine rule with two angles and a side, or two sides and a non-included angle.]]></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heck side lengths against angles.]]></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In triangle ABC, AB = 7 cm, angle B = 40° and angle C = 75°. Work out the length of AC. Give your answer correct to 3 significant figure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Write the sine rule with the unknown side on top. Keep your calculator in degree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2026-09-30T12:04:55Z</dcterms:created>
  <dcterms:modified xsi:type="dcterms:W3CDTF">2026-09-30T12:04:55Z</dcterms:modified>
  <dc:title>Calculating areas and the sine rule</dc:title>
  <dc:description>Generated from a pasted lesson-pack script.</dc:description>
  <dc:subject>More trigonometry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