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419588b7732b1b91ed59bb9ac327e77bce85d23a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problems in 3D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Pythagoras' theorem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an θ in a right-angled triangl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diagonal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cuboid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169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Pythagoras' theor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² + b² = c²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an θ in a right-angled triang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opposite ÷ adjacen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diagona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ine joining two corners that are not next to each oth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cubo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l × w × h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16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length of a diagonal of a cubo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height of a pyramid or a slant edge using Pythagora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angle between a line and a pla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right-angled triangle you need out of a 3D shap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D PROBLEM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 solve a 3D problem, find a right-angled triangle inside the shape, draw it separately, then use Pythagoras or trigonomet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ketch the flat triangle with its lengths and angle, and work in that triang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Diagonal in a Cubo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iangle ACG is right-angled at C. Find AC first, then A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agonal of a Cubo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wo steps, both using Pythagora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se diagona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C² = l² + w²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ace diagona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G² = AC² + h² = l² + w² + h²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with the ba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n θ= h/AC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i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riangle ACG separately with its right angle at C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ace Diagonal of a Cubo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boid measures 12 cm by 4 cm by 3 cm. Find the length of its longest diagon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² = 12² + 4² + 3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up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² = 144 + 16 + 9 = 16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 = 1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longest diagonal is 13 c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etween a Line and a Pla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boid ABCDEFGH has AB = 8 cm, BC = 6 cm and CG = 5 cm. Find the angle between AG and the base ABC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se diagon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C = √(8² + 6²) = 1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ight-angled triangle AC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n θ= CG/AC = 5/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tangen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θ= tan ⁻¹(0.5) = 26.6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angle between AG and the base is 26.6° (1 d.p.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quare-Based Pyram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yramid has a square base of side 8 cm and a vertical height of 10 cm. The apex is directly above the centre of the base. Find the length of a sloping ed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f the base diagon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(8² + 8²)/2 = √128/2 = 5.65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with the h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dge² = 10² + 5.657² = 13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dge = 11.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loping edge is 11.5 cm (3 s.f.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ngle Between a Line and a Pla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ways use the right ang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op a perpendicul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om the top of the line straight down to the pla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to the ba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line from the foot of the perpendicular to the bottom of the original lin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is the angle between the line and the plane, and the triangle formed has a right angl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in, cos or tan as usual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o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3D shape with six rectangular fac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ace diagon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agonal joining opposite corners through the inside of a cubo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lat surface, such as the ba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p point of a pyrami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dge from the apex to a base corn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of 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looking up from horizonta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Triang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boid is 9 cm long, 12 cm wide and 8 cm high. (a) Find the base diagonal. (b) Find the space diagonal. (c) Find the angle between the space diagonal and the ba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in the base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use the heigh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√(9² + 12²) = 15 cm. (b) √(15² + 8²) = 17 cm. (c) tan ⁻¹(8 ÷ 15) = 28.1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right-angled triangle from a 3D shap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base diagon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space diagon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tw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pyramid slant edg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n angle between a line and a plan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angent, sine or cosin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sensible accurac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pace diagonal: d² = l² + w² + h²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ngle with the base: tan θ= height/(base diagonal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yramid: use half the base diagonal with the h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sketch the triangle you are using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CDEFGH is a cuboid with AB = 8 cm, BC = 6 cm and CG = 5 cm. Work out the angle between AG and the base ABCD. Give your answer correct to 1 decimal place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base diagonal first, then draw the right-angled triangle with the heigh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2026-09-30T12:07:35Z</dcterms:created>
  <dcterms:modified xsi:type="dcterms:W3CDTF">2026-09-30T12:07:35Z</dcterms:modified>
  <dc:title>Solving problems in 3D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