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learners for a fairer way to do (a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68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1.png"/>
  <Relationship Id="rId3" Type="http://schemas.openxmlformats.org/officeDocument/2006/relationships/image" Target="../media/8e083cbe777122423fd5d8dc60b8a869cc1224cd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0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1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2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3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ampling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percentage of an amount, e.g. 10% of 300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ean of 4, 6 and 8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the ratio 20 : 30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random" mea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fraction of a total, e.g. ¼ of 80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percentage of an amount, e.g. 10% of 300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ean of 4, 6 and 8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the ratio 20 : 3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 : 3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random"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very item has an equal chance of being chosen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fraction of a total, e.g. ¼ of 80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the difference between a population and a sampl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ognise and describe bias in a sampl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a random, a systematic and a stratified samp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a population size using capture-recapture (High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AMPLING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7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ample should be a small group that fairly represents the whole popula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bigger, random sample is more likely to be representative and give reliable result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pulation and Stratified Samp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stratified sample keeps the same proportions as the popula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ypes of Samp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Know how each one is chose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ampl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ow it is chose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ood point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dom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ry member has an equal chance, e.g. numbers from a random number generator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ot biased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ystematic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ry kth member from a list, after a random star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asy and quick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ratified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roups sampled in proportion to their size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resents every group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venience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eople who are easiest to reach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ap, but often biased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tratified Samp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chool has 200 pupils in Year 9, 160 in Year 10 and 240 in Year 11. A stratified sample of 60 pupils is taken. How many pupils come from each year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 pupil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0 + 160 + 240 = 60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action sample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/600 = 1/1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ear 9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0 ÷ 10 = 2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ear 10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60 ÷ 10 = 16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ear 11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40 ÷ 10 = 24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0 from Year 9, 16 from Year 10 and 24 from Year 11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ystematic Samp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ist has 800 names. A systematic sample of 40 names is needed. Describe how to take i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v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00 ÷ 40 = 2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dom star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ick a random number from 1 to 20, e.g. 7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every 20th name: 7, 27, 47, and so o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oose a random start between 1 and 20, then take every 20th nam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pture-Recapture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 fish are caught, tagged and released. Later, 40 fish are caught and 8 of them are tagged. Estimate the number of fish in the lak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portion tagged in the second sampl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/4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equal to the proportion tagged in the lak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/40 = 50/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 = (50 × 40)/8 = 25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re are about 250 fish in the lak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sample is biased if some members are more likely to be chosen than oth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re you as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sking only people at a football match about sport is bias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o answ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ly those who reply to an online poll may hold stronger view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mple too smal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mall samples can be unrepresentative just by chan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x 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random method and a large enough sampl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pul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whole group you want to know abou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mp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maller group taken from the popul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a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nfairness that makes a sample unrepresentativ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dom samp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ry member has an equal chance of select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ratified samp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ample split into groups in proportion to the popula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pture-recaptu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method to estimate the size of a wild populat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ir or Biased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ide whether each sample is fair or biased and explain why. (a) Asking 20 people leaving a gym how much they exercise. (b) Choosing 30 pupils at random from the register. (c) Asking the first 10 people to arrive at school about school start tim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sk who might be missing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ggest a fairer metho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Biased: gym users exercise more than most people. (b) Fair: random. (c) Biased: early arrivals may have different views (for example they may travel by bus)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fine population and samp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pot bia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a random sampl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a systematic samp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a stratified sampl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bigger is better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capture-recaptur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 reason for my choice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ample = part of the popul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Random samples avoid bia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tratified: number in each group = group/population × sample siz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apture-recapture: N = (first × second)/(tagged in second)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school has 200 pupils in Year 9, 160 in Year 10 and 240 in Year 11. Alex takes a stratified sample of 60 pupils. How many pupils should he take from each year?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ind the fraction sampled, then multiply each group by i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ampl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chool has 200 pupils in Year 9, 160 in Year 10 and 240 in Year 11. Alex takes a stratified sample of 60 pupils. Work out how many pupils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riya wants to find out how much exercise pupils in her school do. She asks 20 pupils leaving the school gym. Give one reason why her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re are 900 pupils on a school register. Describe how to take a systematic sample of 60 pupil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ampling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Estim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 fish are caught in a lake, tagged and put back. Later, 30 fish are caught and 5 of them are tagged. Estimate the number of fish in the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Give a reas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m takes a random sample of 10 people to find the mean height of adults in a town. Give one way he could improve his samp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lub has 30 boys and 20 girls. A stratified sample of 10 members is taken. Work out how many boys and how many girls are in the sampl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chool has 200 pupils in Year 9, 160 in Year 10 and 240 in Year 11. Alex takes a stratified sample of 60 pupils. Work out how many pupils he should take from each yea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0/600 or equival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y two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three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iya wants to find out how much exercise pupils in her school do. She asks 20 pupils leaving the school gym. Give one reason why her sample may be bias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son linked to gym us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t representati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re are 900 pupils on a school register. Describe how to take a systematic sample of 60 pupil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dom start and every 15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Estim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0 fish are caught in a lake, tagged and put back. Later, 30 fish are caught and 5 of them are tagged. Estimate the number of fish in the lak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stim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/30 = 60/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60 × 30)/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6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Give a rea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m takes a random sample of 10 people to find the mean height of adults in a town. Give one way he could improve his samp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Give a reaso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rger s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dom or representati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lub has 30 boys and 20 girls. A stratified sample of 10 members is taken. Work out how many boys and how many girls are in the samp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/50 or ⅕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2026-09-30T12:15:36Z</dcterms:created>
  <dcterms:modified xsi:type="dcterms:W3CDTF">2026-09-30T12:15:36Z</dcterms:modified>
  <dc:title>Sampling</dc:title>
  <dc:description>Generated from a pasted lesson-pack script.</dc:description>
  <dc:subject>Further statistics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