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658b035b7c4684ca640ae050d550322af5f9ee0f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preting histogra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frequency densit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0 × 1.5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the class 20 < x ≤ 40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 you estimate a mean from grouped data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 position for 124 value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frequency dens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Frequency divided by class width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0 × 1.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the class 20 < x ≤ 4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 you estimate a mean from grouped dat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dd up midpoint times frequency, divide by total frequenc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dian position for 124 valu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62nd valu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frequencies from a histogram using are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number in part of a clas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dian from a histogra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 from a histogra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EADING A HISTOGRA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= frequency density × class width. That is the area of the b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o estimate a frequency for part of a class, use the width of just that par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hows Frequenc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of the bar = frequenc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from a B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istogram bar for the class 10 < t ≤ 30 has height 1.5. Find the frequenc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 − 10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 × 1.5 = 3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requency is 30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t of a Cla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he class 20 < x ≤ 40 the frequency density is 2.2. Estimate the number of values between 25 and 4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dth of the par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− 25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× 2.2 = 3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33 valu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ing the Medi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equencies of 16, 30, 44, 24 and 10 are in classes 0−10, 10−20, 20−40, 40−70, 70−90 (total 124). The frequency density of 20−40 is 2.2. Estimate the medi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si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4 ÷ 2 = 6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 + 30 = 46, so the median is in 20−4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alues needed in this clas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2 − 46 = 1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dth need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 ÷ 2.2 = 7.27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 + 7.27 = 27.3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edian is about 27.3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ing the Me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same data to estimate the me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15, 30, 55, 8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 + 450 + 1320 + 1320 + 800 = 397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12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970 ÷ 124 = 32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ean is about 32.0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eep the method tid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a frequency colum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each bar's frequency fir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nning tot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m to find the median clas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polate inside the median clas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alues from grouped data are only estimat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ight of a histogram ba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pproximate answer from grouped dat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iddle of a cla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dian cl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lass that contains the media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pol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value part of the way through a clas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idth times heigh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Bar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istogram has bars: 0−10 height 1.6, 10−20 height 3, 20−40 height 2.2, 40−70 height 0.8, 70−90 height 0.5. (a) Find each frequency. (b) Find the total. (c) Estimate the number aged 30 to 4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idth times h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them up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16, 30, 44, 24, 10. (b) 124. (c) 10 × 2.2 = 22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frequency from are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otal frequenc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part of a clas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median cla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terpolate the media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midpoin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the mea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nswers are estimat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equency = frequency density × class wid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dian: find the class, then interpol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ean: Σ(midpoint × frequency)/(total frequency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Grouped answers are estimat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histogram shows the ages of visitors to a museum. Work out an estimate for the number of visitors aged 25 to 40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Use the class width of only the part you ne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2026-09-30T12:18:13Z</dcterms:created>
  <dcterms:modified xsi:type="dcterms:W3CDTF">2026-09-30T12:18:13Z</dcterms:modified>
  <dc:title>Interpreting histograms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