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72059234625e245f4cde8838da3e58988aba65fa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aring and describing distribu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a measure of averag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a measure of sprea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outlie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an outlier affect the median muc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an outlier affect the mean muc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a measure of averag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Mean, median or mod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a measure of spread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Range or interquartile rang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outli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value far from the other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an outlier affect the median muc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an outlier affect the mean muc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two distributions using an average and a measure of sprea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best average and sprea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skew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comparisons in contex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MPAR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 compare distributions, compare one average and one measure of spread, using numbers and contex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higher average means the values are generally bigger. A larger spread means the values are less consist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hape of a Distribu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tail shows the direction of the skew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ing Averages and Sprea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ean uses every value, but is affected by outlie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edian is not affected by outlie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ode is the most common valu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PREAD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Range uses the largest and smallest values onl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IQR is the spread of the middle 50%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IQR is not affected by outlier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ing Two Data S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ys: median 12.4 s, IQR 1.2 s. Girls: median 13.1 s, IQR 2.0 s. Compare the times for the 100 m spr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ys' median 12.4 is lower than girls' 13.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 average the boys were faste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rea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ys' IQR 1.2 is smaller than girls' 2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oys' times were more consistent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n average the boys were faster (median 12.4 s against 13.1 s) and their times were more consistent (IQR 1.2 s against 2.0 s)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ing Cumulative Frequency Cur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cumulative frequency curves show the times of Group A and Group B (60 people each). Group A: median 28, IQR 16. Group B: median 22, IQR 17. Compare the group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's median is lowe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rea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IQRs are very clos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roup B were quicker on average, with a similar sprea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up B were quicker on average (median 22 against 28) and both groups had a similar spread (IQR 17 against 16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ing Ske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is 30 and the median is 25. Describe the ske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is greater than the media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p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ail is to the righ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distribution has positive skew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Good Comparis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full-mark answer has four par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aver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medians or means, quoting numb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prea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IQRs or ranges, quoting numbe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tex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in terms of the situ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xample "so Group B were faster and more consistent"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trib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values are spread across a data se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ke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ack of symmetry; the tail shows the dire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mmetri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on both sides of the midd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li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value much larger or smaller than the res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ist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ttle vari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contex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ten using the real situ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Comparis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A: mean 24, range 10. Set B: mean 21, range 25. Write a comparison of the two se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averag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sprea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n average Set A has higher values (mean 24 against 21) and Set A is more consistent (range 10 against 25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two medi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two IQ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means and rang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a cumulative frequency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skew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in contex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number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the choice of averag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are one average and one sprea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dian and IQR are best if there are outli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ositive skew: long tail to the right, mean above medi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ive numbers and a conclus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umulative frequency graph shows the times taken by two groups. Compare the times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Compare an average and a spread, and use the words of the ques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2026-09-30T12:18:15Z</dcterms:created>
  <dcterms:modified xsi:type="dcterms:W3CDTF">2026-09-30T12:18:15Z</dcterms:modified>
  <dc:title>Comparing and describing distributions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