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89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3c6321f5150e37519b1088075f886b5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5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6.png"/>
  <Relationship Id="rId3" Type="http://schemas.openxmlformats.org/officeDocument/2006/relationships/image" Target="../media/907cb618033bc45989084c0426649d28b72f8f257.jp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d7abbc954a7134b6970540350e9bc72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nergy transfers, conservation and dissipa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energy be destroyed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iction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good thermal insulator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wasted energy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store increases when friction acts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energy be destroye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o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fric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force opposing motion between surfaces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ame a good thermal insulator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Wool, foam or fibreglas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wasted energ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nergy transferred to stores that are not useful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ich store increases when friction acts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rmal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nergy transfers in a closed syste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7655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01942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01942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287655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energy is dissipated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74332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388620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388620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374332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ays of reducing unwanted energy transfers: lubrication and thermal insula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10100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4752975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4752975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4610100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thickness and thermal conductivity affect the rate of cooling of a building.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76875"/>
            <a:ext cx="11087100" cy="79057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9150" y="5619750"/>
            <a:ext cx="504825" cy="504825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819150" y="5619750"/>
            <a:ext cx="504825" cy="5048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781175" y="5476875"/>
            <a:ext cx="9582150" cy="790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an investigation into insulating materials.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DISSIP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is never lost: it is transferred usefully, stored or dissipated. In every change some energy is dissipated into less useful stor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4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higher the thermal conductivity of a material, the higher the rate of energy transfer by conduction through it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vestigating Insulation (Required Practical 2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2476500"/>
            <a:ext cx="5334000" cy="291465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2476500"/>
            <a:ext cx="5334000" cy="2914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5467350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nly the insulating material should chang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628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rmAutofit/>
          </a:bodyPr>
          <a:lstStyle/>
          <a:p>
            <a:pPr algn="l" rtl="0" fontAlgn="t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fferent insulating materials are compared by how slowly hot water cools inside them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2667000"/>
            <a:ext cx="5334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WHAT TO NOTICE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00375"/>
            <a:ext cx="5334000" cy="7620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000375"/>
            <a:ext cx="47625" cy="7620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057525"/>
            <a:ext cx="4972050" cy="647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sulated beaker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material surrounds the beaker of hot water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838575"/>
            <a:ext cx="5334000" cy="7620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38575"/>
            <a:ext cx="47625" cy="7620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895725"/>
            <a:ext cx="4972050" cy="647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rol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identical beaker with no insulation to compare against.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76775"/>
            <a:ext cx="5334000" cy="7620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676775"/>
            <a:ext cx="47625" cy="7620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62000" y="4733925"/>
            <a:ext cx="4972050" cy="647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rmometer and stopwatch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ord the temperature at regular times.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5514975"/>
            <a:ext cx="5334000" cy="7620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14975"/>
            <a:ext cx="47625" cy="7620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62000" y="5572125"/>
            <a:ext cx="4972050" cy="647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air test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me volume, starting temperature, lid and beaker size.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ducing Unwanted Energy Transf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ubric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Oil between moving parts reduces friction, so less energy is dissipated to the thermal sto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6200775" y="19907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6372225" y="21621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372225" y="23336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rmal insul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aterials with low thermal conductivity, like foam and wool, reduce the rate of heat transf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23900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723900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icker wall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thicker layer means a lower rate of energy transfer through it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6200775" y="4200525"/>
            <a:ext cx="5438775" cy="20002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6372225" y="4371975"/>
            <a:ext cx="32385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372225" y="4543425"/>
            <a:ext cx="509587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ower conductiv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alls made of material with lower thermal conductivity cool more slowly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House Cool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the thickness and thermal conductivity of a house's walls affect its rate of cool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icknes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icker walls slow the transfer of energy from inside to outside, so the house cools more slowly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ductivity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alls of lower thermal conductivity give a lower rate of energy transfer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ogeth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ick walls made of a low-conductivity material give the lowest rate of cooling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rate of cooling decreases with thicker walls and with lower thermal conductivity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quired Practical 2: Metho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Compare insulating material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13430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et up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ut a beaker of hot water inside a larger beaker with the insulating material packed around it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26003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28194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36099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28194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29527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star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the same volume of water at the same starting temperature (about 80 °C) for each materia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48672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0863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8769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0863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52197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easur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ord the temperature every minute for 15 to 20 minutes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713422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735330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814387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35330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48665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peat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peat with other materials and a control with no insulation.]]></a:t>
            </a:r>
          </a:p>
        </p:txBody>
      </p:sp>
      <p:sp>
        <p:nvSpPr>
          <p:cNvPr id="29" name="" descr=""/>
          <p:cNvSpPr/>
          <p:nvPr/>
        </p:nvSpPr>
        <p:spPr>
          <a:xfrm>
            <a:off x="9401175" y="2609850"/>
            <a:ext cx="190500" cy="171450"/>
          </a:xfrm>
          <a:prstGeom prst="rightArrow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9620250" y="2286000"/>
            <a:ext cx="2019300" cy="1809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10410825" y="2476500"/>
            <a:ext cx="438150" cy="4381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9620250" y="2476500"/>
            <a:ext cx="2019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9753600" y="3067050"/>
            <a:ext cx="1752600" cy="876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e]]></a:t>
            </a:r>
          </a:p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lot cooling curves. The smallest temperature fall shows the best insulator.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rol Variabl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ke it a fair tes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dependent variab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ype of insulating material (or its thickness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pendent variabl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emperature drop, or the time to cool by a set amoun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ro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olume of water, starting temperature, beaker size, lid, room temperature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ssipate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ransferred to the surroundings and stored in less useful ways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rmal conductiv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How well a material conducts thermal energ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sulato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aterial with low thermal conductivit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ubrica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ing oil or grease to reduce friction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losed syste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ystem where no energy enters or leav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trol variabl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variable kept the same in a fair test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sulate the Cup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ou have four cups, cotton wool, foam, newspaper and bubble wrap. Plan a fair test to find the best insulator, listing what you keep the same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at you chang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what you measure and keep the sam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Independent: material. Dependent: temperature fall in 10 minutes. Control: volume and starting temperature of water, cup and lid, thickness of material, room conditions. Repeat and find a mean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Energ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5 of 7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energy conserv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dissip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ways to reduce unwanted energy transfer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lubrica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k thermal conductivity to rate of transfer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Required Practical 2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ame control variables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ad cooling curve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otal energy is conserv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nergy is always dissipated to the surrounding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Lubrication reduces friction; insulation reduces heat los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Low thermal conductivity means slower heat transfer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2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student compares three insulating materials by measuring how quickly hot water cools. Describe how to make the test fair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Name what you change, measure and keep the sam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2026-09-30T12:52:05Z</dcterms:created>
  <dcterms:modified xsi:type="dcterms:W3CDTF">2026-09-30T12:52:05Z</dcterms:modified>
  <dc:title>Energy transfers, conservation and dissipation</dc:title>
  <dc:description>Generated from a pasted lesson-pack script.</dc:description>
  <dc:subject>Energy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