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a7b251ea1fda94f779945d2cca70fcf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ac9d7b5654593ac8e17726d83083c9baf8f96d75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eries and parallel circuit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ame everywhere in a series loop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n ammeter measur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is a voltmeter connect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linking V, I and 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 + 8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same everywhere in a series loop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curren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n ammeter mea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urren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is a voltmeter connect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n paralle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linking V, I and 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V = I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4 + 8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differences between series and parallel circui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R_(total) = R₁ + R₂ for resistors in seri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currents, pds and resistances in series circui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dding resistors in series increases and in parallel decreases the total resistanc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ERIES AND PARALLE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: same current, pd shared, R_(total) = R₁ + R₂.   Parallel: same pd, currents add, R_(total) is less than the smallest resisto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You are not required to calculate the total resistance of two resistors in paralle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 and Parall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ne path or several paths for the curr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 or Paralle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One loop for the curr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ame current through each compon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upply pd is shared between componen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otal resistance = R1 + R2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PARALLE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ore than one loo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same pd across each branch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currents in the branches add to the total curr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otal resistance is less than the smallest resistor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 Circu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2 V battery is connected in series with resistors of 4.0 Ω and 8.0 Ω. Calculate the current and the pd across each resis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resista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 = 4.0 + 8.0 = 12 Ω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V ÷ R = 12 ÷ 12 = 1.0 A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d across 4.0 Ω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IR = 1.0 × 4.0 = 4.0 V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d across 8.0 Ω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.0 × 8.0 = 8.0 V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.0 + 8.0 = 12 V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rrent 1.0 A; pds 4.0 V and 8.0 V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llel Circu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lamps are connected in parallel to a 6.0 V supply. A1 reads 1.2 A and A2 reads 0.80 A. What does A3 in the main wire read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s in the branches ad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(total) = 1.2 + 0.8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_(total) = 2.0 A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A; each lamp has 6.0 V across it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Resistance Chan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xplain it in wor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ser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urrent has to pass through each resistor one after another, so the total opposition is grea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parall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re are more paths for the current, so more charge can flow: the total resistance is less than any single resisto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of series circu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ment and testing, for example a circuit with a thermistor and an ammet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of parallel circu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use lighting: each lamp has the full supply pd and can be switched on separatel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ri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onents connected one after another in a single loop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ll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onents connected on separate branch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ivalent resist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ngle resistance that could replace the combin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ranc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of the paths in a parallel circu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resist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sistance of the whole circui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ared p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upply pd divides between series componen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ircuit Puzz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9.0 V cell is connected to two resistors in series, 6.0 Ω and 12 Ω. (a) Find the total resistance. (b) Find the current. (c) Find the pd across the 12 Ω resis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the resistanc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I, then V across eac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18 Ω (b) 9.0 ÷ 18 = 0.50 A (c) 0.50 × 12 = 6.0 V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series and parallel circui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resistors in ser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current in a series circu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pd across each resis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branch currents in paralle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pd is the same across parallel branch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otal resistance chang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circuit diagra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eries: R_(total) = R₁ + R₂, same current, shared p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arallel: same pd, currents add, total resistance less than the small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mmeters in series, voltmeters in parall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ousehold circuits use parallel wiring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12 V battery is connected in series to resistors of 4.0 Ω and 8.0 Ω. Calculate the current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dd the resistances first, then use V = I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2026-09-30T13:00:42Z</dcterms:created>
  <dcterms:modified xsi:type="dcterms:W3CDTF">2026-09-30T13:00:42Z</dcterms:modified>
  <dc:title>Series and parallel circuits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