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9283e694630d887f6a0e5d364a29d8c918f9754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8.png"/>
  <Relationship Id="rId3" Type="http://schemas.openxmlformats.org/officeDocument/2006/relationships/image" Target="../media/06c08c13c723dd001f2c2fe584a41f7f809729c3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ins electricity and safe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is the earth wi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fuse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C stand f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potential difference of the main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ertz (Hz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is the earth wi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een and yellow strip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fuse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lts and breaks the circuit if the current is too larg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C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potential difference of the main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bout 230 V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requency and potential difference of UK mai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dc and a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dentify the live, neutral and earth wires by colour and fun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live wire can be dangerous even when a switch is open, and the dangers of connecting live to eart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INS 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ins electricity in the UK is an alternating supply of about 230 V with a frequency of 50 Hz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rect pd (dc) always pushes charge in the same direction. Alternating pd (ac) repeatedly changes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 and Alternating p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ternating pd changes direction 50 times each secon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hree-pin Plu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lour coding makes the wires easy to identif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Three-Core C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colour, name and job of each wi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i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lou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Jo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row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ries the alternating pd from the supply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230 V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lu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s the circuit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or close to 0 V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en and yellow stripe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fety wire: stops the appliance becoming liv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 V; only carries a current if there is a fault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Live Wire Is Dangero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ouching a live wire can be dangerous even when the switch in the appliance is o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tch posi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switch is in the neutral wire, the live wire stays connected to the applian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ive wire is at about 230 V compared with earth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ng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touching it can provide a path to earth, and a current flows through the pers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live wire is at 230 V even when the switch is open (if the switch is in the neutral); touching it can give a dangerous curr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and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angers of a connection between the live wire and ear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 resistance pa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very large current can flow to eart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ec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s heat up, which can cause a fire; a person may be electrocut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gives a safe path so a fuse blows or the trip operat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onnection between live and earth can cause a large current, overheating, fires or electric shoc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xam-ready reas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e and swi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go in the live wire so the appliance is disconnected from 230 V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nected to the metal case so that if the live wire touches it, a large current flows and the fuse mel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uble-insulated applian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ve no earth wire because they have a plastic cas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 pd (dc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d that always pushes charge in the same direc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 pd (ac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d that repeatedly changes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cycles per second, in hertz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 carrying the alternating pd, at about 230 V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 that completes the circuit, at about 0 V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fety wire, at 0 V, connected to the metal cas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g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lug's wires are brown, blue and green and yellow. State the name of each wire and its job. Then say why a switch should go in the live wi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wi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it do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rown: live, carries 230 V. Blue: neutral, completes the circuit. Green and yellow: earth, safety wire. A switch in the live wire disconnects the appliance from the 230 V supply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requency and pd of UK mai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c and a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three wires and their colou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job of each wi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the live wire is at 230 V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live wire is dangerous with the switch ope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angers of live-to-earth connec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purpose of the earth wir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K mains: 230 V, 50 Hz, ac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ve: brown; neutral: blue; earth: green and yellow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arth wire only carries current if there is a faul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witches go in the live wir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ive the colour of the live wire and state its potential difference compared with earth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Brown, and about 230 V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2026-09-30T13:00:51Z</dcterms:created>
  <dcterms:modified xsi:type="dcterms:W3CDTF">2026-09-30T13:00:51Z</dcterms:modified>
  <dc:title>Mains electricity and safety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