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46040686ba47c8ba716f2bc73377f1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b2ff3a00f95adf7f3df43a3093f9bb42460184fd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transfers in everyday applian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charg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3 minutes to seconds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 = VI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motor transfer energy to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Joule (J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charg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oulomb (C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3 minutes to second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80 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 = VI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ower = pd × current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motor transfer energy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kinetic stor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domestic appliances transfer energy from batteries or the mains to kinetic energy stores or heati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E = P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E = QV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ate the power rating of appliances to changes in stored energy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LECTRICAL WOR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transferred = power × time   E = Pt   and   energy transferred = charge flow × potential difference   E = QV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ork is done when charge flows in a circuit. The energy an appliance transfers depends on how long it is on for and its powe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ppliances and Their Energy Transf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Different appliances give different useful transfer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from Power and Ti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2000 W kettle is switched on for 3.0 minutes. Calculate the energy it transfer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the tim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3.0 min = 180 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Pt = 2000 × 18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360 000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60 000 J (360 kJ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from Charge and p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500 C of charge flows through a 12 V battery-powered motor. Calculate the energy transfer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QV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500 × 1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 = 6000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6000 J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Applian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700 W drill is used for 60 s. A 1500 W hair dryer is used for 60 s. Which transfers more energy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ril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700 × 60 = 42 000 J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ir dry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500 × 60 = 90 000 J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hair dryer transfers more energy because its power is greater for the same time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Rat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What the rating tells you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n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wer rating is the energy the appliance transfers each second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us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depends on the power rating and how long the appliance is 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to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fer electrical energy to the kinetic energy store of the motor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fer electrical energy to the thermal energy stor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ical work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transferred when charge flows in a circui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wer rat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wer of an appliance in normal us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pplia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that transfers electrical energy usefull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sto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nergy of a moving objec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al sto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nergy of hot object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asured in coulomb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Bill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3.0 kW electric shower is used for 8.0 minutes. Calculate the energy transferred, in joules. Explain what happens to the energ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kW and minut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ultip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3000 × 480 = 1 440 000 J (1.44 MJ). Electrical energy is transferred to the thermal store of the water; some is dissipated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lectricit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7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nergy transfer in a kett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energy transfer in a mo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E = P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E = QV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time to second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applianc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power rating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 correctl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 = Pt and E = QV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Kettle: electrical to thermal sto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Motor: electrical to kinetic sto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ower rating: energy per secon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2000 W kettle is on for 3.0 minutes. Calculate the energy transferred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Convert minutes to seconds firs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2026-09-30T13:00:57Z</dcterms:created>
  <dcterms:modified xsi:type="dcterms:W3CDTF">2026-09-30T13:00:57Z</dcterms:modified>
  <dc:title>Energy transfers in everyday appliances</dc:title>
  <dc:description>Generated from a pasted lesson-pack script.</dc:description>
  <dc:subject>Electricity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