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d97330b812f9ce67ba37fe337cb7fb64c44e3c23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National Grid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power station generat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a wire when a current flow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 for power using current and resistance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step-up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abl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power station generat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a wire when a current flow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 heats up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 for power using current and resistanc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 = I²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step-up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ncreases the potential differenc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ab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wire used to carry curren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National Grid as a system of cables and transform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oles of step-up and step-down transforme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National Grid is an efficient way to transfer energ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NATIONAL GRI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s increase the potential difference for transmission, which reduces the current and so the energy wasted as heat in the cab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National Grid is a system of cables and transformers linking power stations to consumer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om Power Station to Ho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 pd means low curr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High pd Means Effic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logic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= pd × curre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the same power, a higher pd means a smaller curr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ss curre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er current means less heating in the cab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wast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ower loss in the cable is P = I²R, so halving the current cuts the loss to a quarte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 the pd before the cables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transforme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 the pd to a safe value for homes (230 V)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Los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 kW is transmitted through cables of total resistance 2.0 Ω. Compare the power lost at 1000 V with the power lost at 10 000 V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at 1000 V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P ÷ V = 100 000 ÷ 1000 = 100 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los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I²R = 100² × 2.0 = 20 000 W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at 10 000 V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100 000 ÷ 10 000 = 10 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los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² × 2.0 = 200 W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 kW lost at 1000 V but only 200 W lost at 10 000 V: high pd wastes far less energy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 an exam answ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ici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 pd, low current means little energy wasted as heat in the cab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at the power station en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near homes and factori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fe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high pd is reduced to 230 V before hom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ional Gr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stem of cables and transformers linking power stations to consumer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changes the size of an alternating p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 the p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the p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mission cab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bles that carry electricity over long distanc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sting little energ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llow the Gri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t these in the correct order: homes, step-up transformer, power station, step-down transformer, transmission cab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rt at the power st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d at hom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ower station, step-up transformer, transmission cables, step-down transformer, home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National Gr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a step-up transformer do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a step-down transformer do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high pd is us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current to energy waste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power loss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or complete a grid diagra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230 V is needed in hom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tep-up transformers increase pd, step-down decrease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 pd means low current for the same pow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ow current means less energy wasted as heat in the cab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National Grid is effici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the National Grid transmits electricity at a high potential difference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higher pd means lower current, so less heati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2026-09-30T13:00:59Z</dcterms:created>
  <dcterms:modified xsi:type="dcterms:W3CDTF">2026-09-30T13:00:59Z</dcterms:modified>
  <dc:title>The National Grid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