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95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805b659982eaa610ec558f918b32597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ebf556799bc24a282862089786dc22a02fa48e08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tatic charge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harge do electrons hav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insulator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non-contact forc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harge does a proton have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ke charges..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harge do electrons hav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egative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insulat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material that does not conduct electricity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non-contact for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force between objects that are not touching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harge does a proton hav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Positiv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ke charges..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epel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production of static electricity by rubbing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charging in terms of the transfer of electron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evidence that charged objects exert non-contact forc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sparking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TATIC ELECTRI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en insulating materials are rubbed together, electrons are transferred: the material that gains electrons becomes negatively charged and the one that loses them is left with an equal positive charg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bjects with the same type of charge repel; objects with different types of charge attrac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rging by Rubb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nly electrons move; protons stay in the nuclei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ing Charg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polythene rod becomes negatively charged when rubbed with a clot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ic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ubbing transfers energy so electrons can mov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ns mov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egatively charged electrons are rubbed off the cloth and on to the rod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rod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ains electrons, so it becomes negatively charged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cloth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oses electrons and is left with an equal positive charge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lectrons transfer from the cloth to the rod; the rod becomes negative and the cloth positive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ark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a spark can jump from a charged object to an earthed conducto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rge build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large amount of charge collects on the object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rong fiel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electric field between the object and the conductor becomes very strong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ir ionis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ir becomes ionised and conducts, so charge flows as a spark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harge builds up until the field is strong enough to make air conduct, and the charge flows as a spark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vidence of Non-Contact For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pul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wo charged rods of the same charge push each other apar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trac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harged rod attracts small pieces of paper or a stream of wat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nging ball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uspended charged balls move apart or together without touching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lloon on a wal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ubbed balloon can stick to a wall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mon Mistak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Be preci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nly electrons mo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ositive charges (protons) are fixed in the nucleus and do not move when rubbe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sulato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nly insulators keep the charge; a metal rod held in the hand loses its charg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y gained or los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'gained electrons', not 'gained negative charge'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tic electric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arge that builds up on an insulator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negatively charged particl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n-contact for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orce between objects that are not touching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arth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necting to the ground so charge can flow away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pe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ush apar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trac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ull together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ub and Predic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tudent rubs a cloth on a balloon. The balloon is then attracted to the wall. Explain what has happened to the electrons and what type of charge the balloon ha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ich way electrons moved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charge on each objec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Electrons are transferred from the cloth to the balloon. The balloon gains electrons and becomes negatively charged; it attracts the wall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rubbing makes char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ich particles mov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charge on each objec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attraction and repuls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evidence for non-contact forc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sparking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insulators keep charg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terms gained and lost electron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Rubbing insulators transfers electron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he material that gains electrons is negative; the one that loses electrons is positiv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Like charges repel, unlike attrac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parks occur when the field is strong enough to ionise air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how a polythene rod becomes negatively charged when rubbed with a cloth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Say which way the electrons mov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2026-09-30T13:01:09Z</dcterms:created>
  <dcterms:modified xsi:type="dcterms:W3CDTF">2026-09-30T13:01:09Z</dcterms:modified>
  <dc:title>Static charge</dc:title>
  <dc:description>Generated from a pasted lesson-pack script.</dc:description>
  <dc:subject>Electricity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