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d926f81d6f9396602f61486bbef166045f17d1c4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ic fiel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iel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charges attrac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park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ie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gion where a force acts on certain object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charges attrac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Unlike charg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between objects that are not touching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park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dden flow of charge through ai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oncept of an electric fie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electric field pattern for an isolated charged sphe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strength of the field changes with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non-contact forces and sparking using the idea of a fiel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 FIELD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harged object creates an electric field around itself. A second charged object placed in the field experiences a for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field is strongest close to the charged object and gets weaker with distance. The force gets stronger as the distance between the objects decrea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Around a Charged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rrows show the direction of the force on a positive char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the Field of an Isolated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ru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sphe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ircle with plus or minus sig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straight lin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least 8 lines, evenly spaced, starting at the surface and going radial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arrow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way from a positive sphere; towards a negative sphe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w the strength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are closer together near the sphere, where the field is strong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n a Fiel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positive charge is placed near a positively charged sphere. Describe the force on it and how it changes as the charge is moved clos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rge is repelled: the force is away from the spher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s it moves clos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ield is stronger, so the force gets strong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orce is repulsive and increases as the distance decreas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a Spar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idea of an electric field helps to explain spa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d obje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reates a strong electric field around itsel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trong field can make air molecules lose electrons (ionise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onised air conducts, so charge flows as a spar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trong electric field ionises the air so charge can flow: a spar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ields explain forces at a dista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object does not touch the other object, but its field acts on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urther away, the weaker the field and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eld lines show the direction of the force on a positive char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 fiel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gion around a charged object where another charge feels a for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showing the direction of the force on a positive char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lated 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sphere far from any other charg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move or add electrons to make 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not touch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str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large the force on a charge is at a poi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Fiel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electric field around (a) a positively charged sphere and (b) a negatively charged sphere. Show the arrows and how the strength va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t least eight li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arrows in the right dire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Radial lines with arrows pointing away, closer together at the sphere. (b) Radial lines with arrows pointing towards the spher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n electric fie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field around a positive sphe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field around a negative sphe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how strength changes with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non-contact force with fiel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 with field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rrows correct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evenly spaced lin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 electric field surrounds a charged obje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eld lines point away from positive and towards nega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field is strongest close to the obj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strong field can ionise air and cause a spark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 the electric field pattern around an isolated negatively charged spher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traight lines, arrows pointing towards the spher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2026-09-30T13:01:18Z</dcterms:created>
  <dcterms:modified xsi:type="dcterms:W3CDTF">2026-09-30T13:01:18Z</dcterms:modified>
  <dc:title>Electric fields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