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a7b251ea1fda94f779945d2cca70fcf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b239c1b63d305cb2e5c2f05699c19a93dc14fee9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8.png"/>
  <Relationship Id="rId3" Type="http://schemas.openxmlformats.org/officeDocument/2006/relationships/image" Target="../media/c96139cde01719c110c96bc3715b9e7af2cb5d079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10.png"/>
  <Relationship Id="rId3" Type="http://schemas.openxmlformats.org/officeDocument/2006/relationships/image" Target="../media/89e04a5d98b91645006a7378bcce517945a0f34111.jp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12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13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4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5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6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7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8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sistors and I–V characteristic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ohmic conductor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I–V stand for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traight line graph through the origi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to a metal when its temperature rises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LDR stand for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ohmic conduct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conductor with constant resistance at constant temperatur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I–V stand f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urrent against potential differenc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traight line graph through the orig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Directly proportional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to a metal when its temperature rise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ts resistance rise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LDR stand f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Light-dependent resistor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I–V graphs of a resistor, filament lamp and diod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changes in resistance of a filament lamp, diode, thermistor and LD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o investigate I–V characteristics (Required Practical 4)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graphs to say whether a component is linear or non-linear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–V CHARACTERISTIC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7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current through an ohmic conductor at constant temperature is directly proportional to the potential difference across it, so its resistance is constan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resistance of a filament lamp, diode, thermistor and LDR is not consta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–V Graph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traight line: constant resistance. Curve: changing resistan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rmistor and LD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Both fall as the quantity increas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quired Practical 4: I–V Circu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1914525"/>
            <a:ext cx="11087100" cy="40386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Vary the pd and measure the current each tim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onent Behaviou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each descrip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ponen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sistanc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aph or behaviour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xed resistor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tant at constant temperature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raight line through the origin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lament lamp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es as the filament gets hott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urve that flattens; gradient decreas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od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ery high in the reverse direction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urrent flows in one direction only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rmistor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s as temperature increases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d in thermostats and temperature sensors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DR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s as light intensity increases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d in automatic lights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quired Practical 4: Metho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ind the I–V characteristic of a componen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1638300" cy="1981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1525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1638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37160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t up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nect the component in series with the ammeter and variable resistor, and the voltmeter across the compone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219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438400" y="2286000"/>
            <a:ext cx="1638300" cy="1981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0384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438400" y="2476500"/>
            <a:ext cx="1638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571750" y="3067050"/>
            <a:ext cx="137160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ar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nge the variable resistor to get different pd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105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4324350" y="2286000"/>
            <a:ext cx="1638300" cy="1981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49244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4324350" y="2476500"/>
            <a:ext cx="1638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457700" y="3067050"/>
            <a:ext cx="137160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cor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each setting record V and I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991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210300" y="2286000"/>
            <a:ext cx="1638300" cy="1981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68103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210300" y="2476500"/>
            <a:ext cx="1638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343650" y="3067050"/>
            <a:ext cx="137160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vers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wap the connections and repeat to get negative values (not for a diode with a protective resistor)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7877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8096250" y="2286000"/>
            <a:ext cx="1638300" cy="1981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86963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8096250" y="2476500"/>
            <a:ext cx="1638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229600" y="3067050"/>
            <a:ext cx="137160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o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current against pd and draw a smooth line.]]></a:t>
            </a:r>
          </a:p>
        </p:txBody>
      </p:sp>
      <p:sp>
        <p:nvSpPr>
          <p:cNvPr id="34" name="" descr=""/>
          <p:cNvSpPr/>
          <p:nvPr/>
        </p:nvSpPr>
        <p:spPr>
          <a:xfrm>
            <a:off x="97631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9982200" y="2286000"/>
            <a:ext cx="1638300" cy="1981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 descr=""/>
          <p:cNvSpPr/>
          <p:nvPr/>
        </p:nvSpPr>
        <p:spPr>
          <a:xfrm>
            <a:off x="105822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7" name=""/>
          <p:cNvSpPr txBox="1"/>
          <p:nvPr/>
        </p:nvSpPr>
        <p:spPr>
          <a:xfrm>
            <a:off x="9982200" y="2476500"/>
            <a:ext cx="1638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10115550" y="3067050"/>
            <a:ext cx="137160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pea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the filament lamp and the diode.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istance of a Filament Lam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urrent through a filament lamp is 0.34 A at 2.0 V and 0.62 A at 6.0 V. Calculate the resistance at each pd and explain the differen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 2.0 V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 = 2.0 ÷ 0.34 = 5.9 Ω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 6.0 V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 = 6.0 ÷ 0.62 = 9.7 Ω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 the higher pd the current is greater, so the filament is hotter and its resistance is higher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.9 Ω and 9.7 Ω; the resistance increases as the filament gets hotter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 in Circui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pplications you need to know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rmis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 a thermostat: as the temperature rises the resistance falls, changing the pd across it to switch heating off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D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 automatic lights: as it gets dark the resistance rises, which switches the light o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o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lows current in one direction only, protecting circuits from being connected the wrong way roun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hmic condu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onductor whose resistance is constant at constant temperatur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lament lamp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amp with a thin wire that gets hot and glow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o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omponent that lets current flow in one direction onl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rmis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sistor whose resistance decreases when the temperature increas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D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sistor whose resistance decreases when the light intensity increas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nea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llowing a straight line graph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tch the Graph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tch each component to its I–V graph description: resistor, filament lamp, diode. (1) Curve that flattens as pd increases. (2) Straight line through the origin. (3) Almost no current one way, then a rapid increase the other wa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ook at the shap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resistance chang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esistor: (2). Filament lamp: (1). Diode: (3)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nd describe the I–V graph of a resis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I–V graph of a filament lamp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I–V graph of a diod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filament lamp's resistance increas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a thermistor behav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an LDR behav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Required Practical 4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one use each of a thermistor and an LDR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sistor: constant resistance, straight line through the origi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ilament lamp: resistance increases with temperatu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Diode: current in one direction onl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rmistor and LDR resistances decrease as temperature or light increas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why the resistance of a filament lamp increases as the current increase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ay the filament gets hotter and link it to resistanc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2026-09-30T13:03:33Z</dcterms:created>
  <dcterms:modified xsi:type="dcterms:W3CDTF">2026-09-30T13:03:33Z</dcterms:modified>
  <dc:title>Resistors and I–V characteristics</dc:title>
  <dc:description>Generated from a pasted lesson-pack script.</dc:description>
  <dc:subject>Electricity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