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ec7114e15a8452d063db4ad9ccb3f3f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ae3a8c274b3a05e20992250ed1f0ade464facfdd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s of stat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change from solid to liquid calle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change from gas to liquid called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mass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eezing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chemical change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change from solid to liquid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lting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change from gas to liquid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ndensing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mas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Kilogram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eez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iquid to soli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chemical chang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Burning woo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each change of stat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mass is conserved in a change of stat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changes of state are physical changes and are reversi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d interpret particle diagrams for solids, liquids and gas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ANGES OF STA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es of state are physical changes: the material recovers its original properties if the change is reversed. Mass is conserv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particles are the same before and after, so the mass is the same. Only the arrangement and energy of the particles chan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x Changes of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eating goes one way; cooling reverses 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hang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nam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om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aken i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zing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given out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iling or evaporating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aken in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ensing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given out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limation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aken in]]></a:t>
            </a:r>
          </a:p>
        </p:txBody>
      </p:sp>
      <p:sp>
        <p:nvSpPr>
          <p:cNvPr id="4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in a Change of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200 g ice cube melts to form water. What is the mass of the water? Expla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mber of particl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particles are present as liquid wate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nchanged, because no particles are los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00 g: mass is conserved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hysical or Chemical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melting ice is a physical change but burning wood is a chemical ch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 i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ter is the same substance, and it freezes back to ice with the same propertie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urning woo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ew substances are made and the wood cannot be recovere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hysical changes are reversible and the material recovers its original properti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 Explan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ay what the particles d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gain energy and break free from their fixed positi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il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gain enough energy to overcome the attractions and move far apar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ensing and freez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lose energy and get close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 to liqui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z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 to sol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il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 to gas throughout the liqui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apora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 to gas at the surfa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ens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 to liqui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lim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 straight to ga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Chang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each change: (a) water becomes steam; (b) steam becomes water on a cold window; (c) a puddle freezes; (d) dry ice becomes carbon dioxide gas without becoming liqui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start and end stat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oose the chan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Boiling (or evaporating). (b) Condensing. (c) Freezing. (d) Sublimatio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all the changes of stat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ether energy is taken in or given ou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mass is conserve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physical chang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solid, liquid, gas particl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melting with particl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physical and chemical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an example of sublima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elting, freezing, boiling, condensing, sublim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ass is conserv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hysical changes are reversib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articles' energy changes but the particles stay the sam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ame the change of state when a liquid becomes a solid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Freezi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2026-09-30T13:04:59Z</dcterms:created>
  <dcterms:modified xsi:type="dcterms:W3CDTF">2026-09-30T13:04:59Z</dcterms:modified>
  <dc:title>Changes of state</dc:title>
  <dc:description>Generated from a pasted lesson-pack script.</dc:description>
  <dc:subject>Particle model of matter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