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ec7114e15a8452d063db4ad9ccb3f3f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91e9f238598638a9d7b00a638f969a5ddcc23c0e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nal energ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kinetic energ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for a change in thermal energ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emperature a measure of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yste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otential energy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kinetic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 stored in moving object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for a change in thermal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ΔE = mcΔθ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emperature a measure of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ow hot something i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yste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object or group of object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otential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tored energy due to position or bond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nternal energ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heating changes the energy stored within a syste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ΔE = mcΔθ to calculate the energy for a temperature chan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temperature from internal energy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NTERNAL 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nal energy is the total kinetic energy and potential energy of all the particles that make up a syste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eating increases the energy of the particles. This either raises the temperature of the system or produces a change of sta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the Energy Go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Kinetic energy relates to temperatur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or Change of Stat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RIS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kinetic energy of the particles increas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average speed of the particles increas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alculate with ΔE = mcΔθ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STATE CHANGE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potential energy of the particles increas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particles move further apart or become fre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temperature stays the sam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for a Temperature Ri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energy needed to raise the temperature of 0.50 kg of water from 20 °C to 60 °C. c = 4200 J/kg °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ch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0 − 20 = 40 °C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ΔE = 0.50 × 4200 × 4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ΔE = 84 0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4 000 J (84 kJ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Internal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ch has more internal energy: 1.0 kg of water at 50 °C or 2.0 kg of water at 50 °C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temperatu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articles have the same average kinetic energ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fferent mas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0 kg has twice as many particles, so twice as much total energy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kg of water has more internal energy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lin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ated to the average kinetic energy of the partic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nal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otal, including potential energ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 internal energy by raising temperature or changing stat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ol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internal energ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n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otal kinetic and potential energy of all the particles in a system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of movem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tenti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because of forces between partic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ific heat capa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needed to raise 1 kg by 1 °C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easure of the average kinetic energy of partic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or group of objec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Energ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happens to the internal energy and the temperature of a beaker of water as it is heated (a) from 20 °C to 60 °C (b) while ice at 0 °C is melt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changes in the partic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happens to temperatu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Internal energy increases, mainly kinetic energy, so the temperature rises. (b) Internal energy increases as potential energy rises, but the temperature stays at 0 °C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nternal energ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heating increases internal energ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kinetic energy to temperat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potential energy to change of stat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ΔE = mcΔθ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wo objec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cooling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correct unit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nternal energy = total kinetic + potential energy of the particl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eating raises temperature or changes sta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emperature relates to kinetic energ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ΔE = mcΔθ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is meant by the internal energy of a system?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The total kinetic and potential energy of all the particl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2026-09-30T13:05:06Z</dcterms:created>
  <dcterms:modified xsi:type="dcterms:W3CDTF">2026-09-30T13:05:06Z</dcterms:modified>
  <dc:title>Internal energy</dc:title>
  <dc:description>Generated from a pasted lesson-pack script.</dc:description>
  <dc:subject>Particle model of matter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