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7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c6321f5150e37519b1088075f886b5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06ef0fae27eb584e6f7170e40075cc5105751753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pecific latent hea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temperature during melting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for a temperature chang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change from liquid to gas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nternal energy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temperature during melt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t stays constan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oul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for a temperature chan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ΔE = mcΔθ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change from liquid to ga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Boiling / evaporating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nternal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otal kinetic and potential energy of the particle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specific latent heat and distinguish fusion from vaporis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E = mL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terpret heating and cooling graphs that include changes of stat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specific heat capacity from specific latent hea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ECIFIC LATENT HEA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specific latent heat of a substance is the energy needed to change the state of 1 kg of the substance with no change in temperatu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 = mL is given on the equation sheet. Specific latent heat of fusion: solid to liquid. Specific latent heat of vaporisation: liquid to gas. L is in J/k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Heating Cur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lat sections show a change of sta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Different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IFIC HEAT CAPACITY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nergy to raise the temperature of 1 kg by 1 °C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temperature chang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ΔE = mcΔθ; J/kg °C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SPECIFIC LATENT HEA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nergy to change the state of 1 kg with no temperature chang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temperature stays the sam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 = mL; J/kg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 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energy needed to melt 0.20 kg of ice at 0 °C. Specific latent heat of fusion of water = 334 000 J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mL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0.20 × 334 0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66 800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6 800 J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iling Wat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energy to change 0.50 kg of water at 100 °C into steam. Specific latent heat of vaporisation = 2 260 000 J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0.50 × 2 260 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1 130 000 J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 130 000 J (1.13 MJ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ing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temperature stays constant during section B of the heating cur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is still suppli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articles are gaining energy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it go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ncreases the potential energy of the particles as the bonds are broke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verage kinetic energy, and the temperature, stay the sam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energy supplied breaks the bonds (changing potential energy) so the temperature does not ris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Steam Burns M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favourite exam ide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en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eam at 100 °C condenses to water at 100 °C and releases a lot of latent hea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ter then cools and releases more energ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eam transfers more energy to skin than boiling water at the same temperatur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ific latent hea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o change the state of 1 kg with no temperature chang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tent heat of fu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solid to liqu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tent heat of vaporis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liquid to ga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ing cur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emperature-time graph for a heated substan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tant temperat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emperature that does not change during a change of stat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tential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stored due to the forces between particl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 the Cur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 a heating curve for water there are flat sections at 0 °C and 100 °C. Explain what is happening in each and why the second is long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each chang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latent hea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t 0 °C the ice is melting; at 100 °C the water is boiling. The boiling section is longer because the latent heat of vaporisation is much greater than the latent heat of fusio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specific latent heat i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fusion from vaporis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E = m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a heating cur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flat sec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c from L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team bur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 of L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 = m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emperature is constant during a change of stat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eating curves have flat sections at melting and boiling poin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istinguish c and 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e the energy needed to melt 0.35 kg of ice at 0 °C. Specific latent heat of fusion = 334 000 J/kg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Multiply mass by L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2026-09-30T13:05:16Z</dcterms:created>
  <dcterms:modified xsi:type="dcterms:W3CDTF">2026-09-30T13:05:16Z</dcterms:modified>
  <dc:title>Specific latent heat</dc:title>
  <dc:description>Generated from a pasted lesson-pack script.</dc:description>
  <dc:subject>Particle model of matter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