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98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3c6321f5150e37519b1088075f886b5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6.png"/>
  <Relationship Id="rId3" Type="http://schemas.openxmlformats.org/officeDocument/2006/relationships/image" Target="../media/59d752cd92bad6f20d76396ce2d37a2242a4aa2e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Increasing the pressure of a gas]]></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Particle model of matt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6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work done?]]></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internal energy?]]></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link between temperature and particle energy?]]></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happens to gas pressure when volume decreases?]]></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force?]]></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work don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Energy transferred by a force]]></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internal energy?]]></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Total kinetic and potential energy of the particles]]></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link between temperature and particle energy?]]></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Higher temperature means more kinetic energy]]></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happens to gas pressure when volume decreases?]]></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It increases]]></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forc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push or a pull]]></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2219325"/>
            <a:ext cx="11087100" cy="10953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fine work as the transfer of energy by a force.]]></a:t>
            </a:r>
          </a:p>
        </p:txBody>
      </p:sp>
      <p:sp>
        <p:nvSpPr>
          <p:cNvPr id="13" name="" descr=""/>
          <p:cNvSpPr/>
          <p:nvPr/>
        </p:nvSpPr>
        <p:spPr>
          <a:xfrm>
            <a:off x="552450" y="3590925"/>
            <a:ext cx="11087100" cy="10953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that doing work on a gas increases its internal energy.]]></a:t>
            </a:r>
          </a:p>
        </p:txBody>
      </p:sp>
      <p:sp>
        <p:nvSpPr>
          <p:cNvPr id="17" name="" descr=""/>
          <p:cNvSpPr/>
          <p:nvPr/>
        </p:nvSpPr>
        <p:spPr>
          <a:xfrm>
            <a:off x="552450" y="4962525"/>
            <a:ext cx="11087100" cy="10953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why the temperature of a gas rises when it is compressed, for example in a bicycle pump.]]></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WORK ON A GAS  (HIGHER TIER)]]></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900" spc="0" u="none" cap="none">
                <a:solidFill>
                  <a:srgbClr val="12414C">
                    <a:alpha val="100000"/>
                  </a:srgbClr>
                </a:solidFill>
                <a:latin typeface="Georgia"/>
              </a:rPr>
              <a:t><![CDATA[Work is the transfer of energy by a force. Doing work on a gas increases the internal energy of the gas and can cause its temperature to rise.]]></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5C6D70">
                    <a:alpha val="100000"/>
                  </a:srgbClr>
                </a:solidFill>
                <a:latin typeface="Calibri"/>
              </a:rPr>
              <a:t><![CDATA[This is why a bicycle pump gets warm when used.]]></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A Bicycle Pum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Work done becomes internal energy.]]></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y the Gas Wa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 chain of ideas.]]></a:t>
            </a:r>
          </a:p>
        </p:txBody>
      </p:sp>
      <p:sp>
        <p:nvSpPr>
          <p:cNvPr id="10" name="" descr=""/>
          <p:cNvSpPr/>
          <p:nvPr/>
        </p:nvSpPr>
        <p:spPr>
          <a:xfrm>
            <a:off x="552450"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1]]></a:t>
            </a:r>
          </a:p>
        </p:txBody>
      </p:sp>
      <p:sp>
        <p:nvSpPr>
          <p:cNvPr id="13" name=""/>
          <p:cNvSpPr txBox="1"/>
          <p:nvPr/>
        </p:nvSpPr>
        <p:spPr>
          <a:xfrm>
            <a:off x="685800"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Push the piston]]></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You apply a force that moves the piston: work is done on the gas.]]></a:t>
            </a:r>
          </a:p>
        </p:txBody>
      </p:sp>
      <p:sp>
        <p:nvSpPr>
          <p:cNvPr id="14" name="" descr=""/>
          <p:cNvSpPr/>
          <p:nvPr/>
        </p:nvSpPr>
        <p:spPr>
          <a:xfrm>
            <a:off x="3162300"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3381375"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2]]></a:t>
            </a:r>
          </a:p>
        </p:txBody>
      </p:sp>
      <p:sp>
        <p:nvSpPr>
          <p:cNvPr id="18" name=""/>
          <p:cNvSpPr txBox="1"/>
          <p:nvPr/>
        </p:nvSpPr>
        <p:spPr>
          <a:xfrm>
            <a:off x="3514725"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Energy transferred]]></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energy is transferred to the gas particles.]]></a:t>
            </a:r>
          </a:p>
        </p:txBody>
      </p:sp>
      <p:sp>
        <p:nvSpPr>
          <p:cNvPr id="19" name="" descr=""/>
          <p:cNvSpPr/>
          <p:nvPr/>
        </p:nvSpPr>
        <p:spPr>
          <a:xfrm>
            <a:off x="5991225"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6210300"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3]]></a:t>
            </a:r>
          </a:p>
        </p:txBody>
      </p:sp>
      <p:sp>
        <p:nvSpPr>
          <p:cNvPr id="23" name=""/>
          <p:cNvSpPr txBox="1"/>
          <p:nvPr/>
        </p:nvSpPr>
        <p:spPr>
          <a:xfrm>
            <a:off x="6343650"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500" spc="0" u="none" cap="none">
                <a:solidFill>
                  <a:srgbClr val="12414C">
                    <a:alpha val="100000"/>
                  </a:srgbClr>
                </a:solidFill>
                <a:latin typeface="Georgia"/>
              </a:rPr>
              <a:t><![CDATA[Kinetic energy increases]]></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particles move faster.]]></a:t>
            </a:r>
          </a:p>
        </p:txBody>
      </p:sp>
      <p:sp>
        <p:nvSpPr>
          <p:cNvPr id="24" name="" descr=""/>
          <p:cNvSpPr/>
          <p:nvPr/>
        </p:nvSpPr>
        <p:spPr>
          <a:xfrm>
            <a:off x="8820150"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9039225"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4]]></a:t>
            </a:r>
          </a:p>
        </p:txBody>
      </p:sp>
      <p:sp>
        <p:nvSpPr>
          <p:cNvPr id="28" name=""/>
          <p:cNvSpPr txBox="1"/>
          <p:nvPr/>
        </p:nvSpPr>
        <p:spPr>
          <a:xfrm>
            <a:off x="9172575"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Temperature rises]]></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average kinetic energy of the gas increase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Bicycle Pum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Explain why the barrel of a bicycle pump gets hot when the pump is used to inflate a tyre.]]></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Work don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The force on the piston does work on the air inside]]></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Internal energy]]></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000" spc="0" u="none" cap="none">
                <a:solidFill>
                  <a:srgbClr val="1D272A">
                    <a:alpha val="100000"/>
                  </a:srgbClr>
                </a:solidFill>
                <a:latin typeface="Calibri"/>
              </a:rPr>
              <a:t><![CDATA[The internal energy of the air increases as the energy is transferred to its molecules]]></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Temperatur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100" spc="0" u="none" cap="none">
                <a:solidFill>
                  <a:srgbClr val="1D272A">
                    <a:alpha val="100000"/>
                  </a:srgbClr>
                </a:solidFill>
                <a:latin typeface="Calibri"/>
              </a:rPr>
              <a:t><![CDATA[The temperature of the air rises, and thermal energy is transferred to the barrel]]></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Work is done on the air, increasing its internal energy and temperature, which warms the pump.]]></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oi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How to score the mark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ay 'work is don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Name the force and the energy transfer.]]></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ink to internal energ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ncrease in internal energy of the gas.]]></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ink to temperatu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verage kinetic energy of the molecules increases, so temperature ris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Work]]></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Energy transferred by a force.]]></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Internal energ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otal kinetic and potential energy of particles.]]></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Compress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Squashing a gas into a smaller volume.]]></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Molecul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group of atoms bonded together.]]></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Enclosed gas]]></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gas trapped in a container.]]></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Temperatur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measure of average kinetic energ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 Pump]]></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8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You pump up a tyre and the base of the pump gets warm. Explain why using the ideas of work and internal energy.]]></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Say what is being done to the gas.]]></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Link to temperature.]]></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Work is done on the air by the force pushing the piston. This increases the internal energy of the air (kinetic energy of the molecules), so the temperature increases and the pump warm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Particle model of matt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6]]></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fine work.]]></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ork on a gas.]]></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Link work to internal energy.]]></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Link internal energy to temperature.]]></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the bicycle pump example.]]></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Write a clear chain of reasoning.]]></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the correct terms.]]></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arming.]]></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HIGHER TIER ONLY]]></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Work is energy transferred by a force.]]></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Work done on a gas increases its internal energy.]]></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The temperature of the gas increases.]]></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Example: a bicycle pump.]]></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why the air in a bicycle pump gets hotter when the pump is used.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Work is done; internal energy rises; temperature ris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2026-09-30T13:05:33Z</dcterms:created>
  <dcterms:modified xsi:type="dcterms:W3CDTF">2026-09-30T13:05:33Z</dcterms:modified>
  <dc:title>Increasing the pressure of a gas</dc:title>
  <dc:description>Generated from a pasted lesson-pack script.</dc:description>
  <dc:subject>Particle model of matter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