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901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a805b659982eaa610ec558f918b32597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6.png"/>
  <Relationship Id="rId3" Type="http://schemas.openxmlformats.org/officeDocument/2006/relationships/image" Target="../media/878117dd0260f8ed9c758b04156be5de47198c74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structure of an atom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atom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charge does an electron have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charge does a proton have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standard form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electromagnetic radiation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atom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smallest part of an element that can exist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charge does an electron hav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Negative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charge does a proton hav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Positive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standard form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number written as a × 10ⁿ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electromagnetic radiati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Waves such as light and X-rays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basic structure of an atom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call the size of an atom and how it compares with the size of a nucleu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he relative charge and mass of protons, neutrons and electron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electrons change energy levels by absorbing or emitting electromagnetic radiation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ATOM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9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toms have a radius of about 1 × 10⁻¹⁰ m. The nucleus has a radius of less than 1/(10 000) of the atom's radius but contains most of the mas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he nucleus is positively charged (protons and neutrons) and is surrounded by negatively charged electrons at different distances (energy levels)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side an Ato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he nucleus is tiny compared with the whole atom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articles in an Ato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arn the relative charge and mas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Particl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3457575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elative charg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29350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elative mas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9001125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Where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685800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oton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3457575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+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6229350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9001125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ucleus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85800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eutron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3457575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0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6229350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9001125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ucleus]]></a:t>
            </a:r>
          </a:p>
        </p:txBody>
      </p:sp>
      <p:sp>
        <p:nvSpPr>
          <p:cNvPr id="27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85800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ectron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3457575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−1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6229350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ery small (about 1/2000)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9001125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ergy levels around the nucleus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ize of the Nucleu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radius of an atom is about 1 × 10⁻¹⁰ m. The radius of its nucleus is less than 1/10 000 of this. Calculate the largest possible radius of the nucleu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vid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(1 × 10⁻¹⁰)/(10 000)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10 000 as a power of ten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0 000 = 1 × 10⁴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× 10⁻¹⁴ m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nucleus has a radius of less than 1 × 10⁻¹⁴ m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ectron Energy Level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what happens when an electron absorbs electromagnetic radia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nergy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electron gains energy from the radiation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vemen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t moves to a higher energy level, further from the nucleus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vers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f it emits radiation it falls to a lower energy level, closer to the nucleu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bsorbing radiation moves an electron further from the nucleus; emitting radiation moves it closer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Fac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oints examiners ask abou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eutral atom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number of electrons equals the number of protons, so there is no overall charg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s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ost of the mass of an atom is in the nucleu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pa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ost of an atom is empty spac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ositive i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atom that loses one or more outer electrons becomes a positive ion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to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smallest part of an element that can exist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ucleu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positively charged centre of an atom containing protons and neutron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ot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positive particle in the nucleu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eutr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neutral particle in the nucleu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ectr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negative particle that orbits the nucleu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nergy leve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distance from the nucleus at which an electron can be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tom Siz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atom has a radius of 1 × 10⁻¹⁰ m and a nucleus of radius 1 × 10⁻¹⁵ m. How many times larger is the atom's radius than the nucleus's radius? Where is most of the mass?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ivide the two radii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powers of te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 atom is 100 000 times larger (10⁻¹⁰ ÷ 10⁻¹⁵ = 10⁵). Most of the mass is in the nucleus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parts of an atom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the size of an atom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are atom and nucleus siz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charges and mass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atoms are neutral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electron energy level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what happens when radiation is absorbed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standard form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Atoms are about 1 × 10⁻¹⁰ m in radiu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The nucleus is less than 1/10 000 of the atom's radiu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Protons +1, neutrons 0, electrons −1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Electrons move to higher levels by absorbing radiation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Describe the structure of an atom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Nucleus with protons and neutrons; electrons around it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2026-09-30T13:11:11Z</dcterms:created>
  <dcterms:modified xsi:type="dcterms:W3CDTF">2026-09-30T13:11:11Z</dcterms:modified>
  <dc:title>The structure of an atom</dc:title>
  <dc:description>Generated from a pasted lesson-pack script.</dc:description>
  <dc:subject>Atomic structure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