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c457ab7f3a70ebf0913a2663fd2085401e2360a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ss number, atomic number and isotop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many protons does carbon ha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elemen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o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the atomic number tell you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eutr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many protons does carb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elem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ubstance with only one type of atom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harged atom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the atomic number tell you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number of proton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eutr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eutral particle in the nucleu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tomic number and mass numb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out the numbers of protons, neutrons and electrons in an ato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isotopes are and relate differences in isotope symbols to identities, charges and mas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toms become positive ion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TOMIC NUMBER AND MASS NUMB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atomic number is the number of protons in an atom. The mass number is the total number of protons and neutr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sotopes of an element have the same number of protons but different numbers of neutron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Symbols and Isotop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ame number of protons, different numbers of neutron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nting Partic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of ¹⁴₆C is neutral. How many protons, neutrons and electrons does it hav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omic number =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number − atomic number = 14 − 6 = 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me as protons in a neutral atom =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 protons, 8 neutrons and 6 electron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top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atoms ³⁵₁₇Cl and ³⁷₁₇C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oth have 1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oth have 17 if neutral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5 − 17 = 18 and 37 − 17 = 2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y are isotopes: the same number of protons and electrons but different numbers of neutrons (2 more in chlorine-37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odium atom ²³₁₁Na loses one electron. Describe the ion form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ill 1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w 1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more proton than electrons: +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positive ion, Na⁺, with 11 protons, 12 neutrons and 10 electron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termined by the number of prot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top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me element, so same chemical properties, but different mass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ons have an unequal number of protons and electr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ymbo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ss number is the top number; the atomic number is the bottom numbe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ic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protons in an atom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otal number of protons and neutr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top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oms of the same element with different numbers of neutr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that has lost or gained electr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ubstance made of atoms with the same number of prot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i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articular type of nucleus, such as carbon-14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ll the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⁷₃Li and ⁶₃Li, state the number of protons, neutrons and electrons in each neutral atom. Explain why they are isotop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tomic number for proto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number minus atomic number for neutr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i-7: 3 protons, 4 neutrons, 3 electrons. Li-6: 3 protons, 3 neutrons, 3 electrons. They have the same number of protons but different numbers of neutron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tomic numb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mass numb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ork out neutro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a nuclear symbo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sotop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wo isotop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positive 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y isotopes react the sam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tomic number = proton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ss number = protons + neutr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sotopes: same protons, different neutr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positive ion has lost electr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 atom has 6 protons and 8 neutrons. State its mass number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dd protons and neutro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2026-09-30T13:11:13Z</dcterms:created>
  <dcterms:modified xsi:type="dcterms:W3CDTF">2026-09-30T13:11:13Z</dcterms:modified>
  <dc:title>Mass number, atomic number and isotopes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