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20c531a27c5b39e6986b23a5b73f4013483f5f5f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dioactive decay and nuclear 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unstable nucleus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eiger-Müller tube used f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helium nucleus made of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ctivity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unstable nucleu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ucleus that will change to become more stabl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harged atom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eiger-Müller tube use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etecting radia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helium nucleus made of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protons and two neutron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ctiv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becquerel (Bq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adioactive decay as a random proce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ctivity and count rat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types of nuclear radiation and describe the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alpha, beta and gamma in penetration, range in air and ionising power, and apply this to us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DIOACTIVE DECA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atomic nuclei are unstable. The nucleus gives out radiation as it changes to become more stable: this is radioactive decay, and it is a random proce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ctivity is the rate at which a source decays, measured in becquerel (Bq). Count rate is the number of decays recorded each second by a detect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netrating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more ionising, the less penetrat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ypes of 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properti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di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t i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opped by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nge in ai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onising powe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(α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protons and two neutrons (a helium nucleus)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heet of paper or a few cm of ai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ew cm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rongly ionising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333750"/>
            <a:ext cx="110490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990975"/>
            <a:ext cx="110490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(β)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28956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high-speed electron from a neutron changing into a prot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51054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ew mm of aluminium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3152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out 1 m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95250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derately ionising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000500"/>
            <a:ext cx="110490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552450" y="4657725"/>
            <a:ext cx="110490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858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(γ)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28956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lectromagnetic radiation from the nucleu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51054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ck lead or several metres of concrete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73152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y long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95250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eakly ionising]]></a:t>
            </a:r>
          </a:p>
        </p:txBody>
      </p:sp>
      <p:sp>
        <p:nvSpPr>
          <p:cNvPr id="37" name="" descr=""/>
          <p:cNvSpPr/>
          <p:nvPr/>
        </p:nvSpPr>
        <p:spPr>
          <a:xfrm>
            <a:off x="552450" y="4667250"/>
            <a:ext cx="110490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324475"/>
            <a:ext cx="110490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858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 (n)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28956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on from the nucleus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51054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ck concrete or water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73152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ng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95250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directly ionising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oosing a Sou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ch radiation would you use for a smoke detector, and why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te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s alpha radiation ionising the air between two plates to make a small curren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alph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strongly ionising but stopped by paper, so is safe outside the detecto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ok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s the alpha particles, the current falls and the alarm sound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lpha: it ionises air strongly (to give a current) but cannot escape the devic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nitoring Thickn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ch radiation could be used to monitor the thickness of aluminium foil? Expla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ed completely by the foil: no us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sses through almost unchanged, so the thickness has little effec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ly absorbed: the count on the other side changes with thicknes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eta radiation: it is partly absorbed by thin foil, so changes in the count rate show changes in thicknes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etting the exam poi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ndo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not possible to predict when a particular nucleus will deca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vity or count 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ctivity in becquerel (Bq); count rate is the number of counts per second on a detecto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ation that removes electrons from atoms to make ions can damage living cell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oose the radi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ch penetration and ionising power to the job, and think about safet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active dec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ndom process in which an unstable nucleus emits radia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v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at which a source decays, in becquere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nt 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umber of decays detected each seco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le to knock electrons off atom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partic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protons and two neutr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r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lectromagnetic radiation from the nucleu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each use, choose alpha, beta or gamma and explain: (a) a smoke detector, (b) checking for a leak in an underground pipe using a tracer, (c) monitoring the thickness of paper in a factor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ch penetration to the job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ider safet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lpha: strongly ionising, stopped by paper. (b) Gamma: penetrates soil and can be detected above ground. (c) Beta: partly absorbed by paper so the count changes with thicknes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adioactive deca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decay is rando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ctivity and count rat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lpha, beta and gamm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stops eac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ionising power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a source for a us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choic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pha: helium nucleus; beta: fast electron; gamma: EM wa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enetration: alpha < beta < gamm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onising power: alpha > beta > gamma.]]>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ctivity in Bq; count rate per secon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what an alpha particle is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wo protons and two neutro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2026-09-30T13:11:21Z</dcterms:created>
  <dcterms:modified xsi:type="dcterms:W3CDTF">2026-09-30T13:11:21Z</dcterms:modified>
  <dc:title>Radioactive decay and nuclear radiation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