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1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e097bceb44407b5b3bfc117983ecfbbee965dfed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uclear 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mass number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lpha particl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beta particl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atomic number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oes gamma change the nucleus's mass or charg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mass numb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rotons plus neutron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lpha partic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wo protons and two neutron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beta partic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ast electron from the nucleu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atomic numb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umber of proton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oes gamma change the nucleus's mass or charg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symbols for common nuclei and particl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alance mass numbers and atomic numbers in alpha and beta decay equation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effect of alpha, beta and gamma emission on the nucleu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UCLEAR EQUA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: ⁴₂He.  Beta: ⁰₋₁e.  In a balanced nuclear equation the mass numbers and the atomic numbers are the same on both sid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lpha decay: mass number falls by 4, atomic number falls by 2. Beta decay: mass number unchanged, atomic number rises by 1. Gamma: no change to mass or charg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and Beta Decay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dd up the top numbers and the bottom numbers on each sid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ffects on the Nucle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ow the numbers chang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miss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ss numbe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tomic number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(α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s by 4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s by 2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a (β)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ys the sam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s by 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(γ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ys the same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ys the sam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Dec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um-226 (²²⁶₈₈Ra) decays by alpha emission. Complete: ²²⁶₈₈Ra → ^A_ZRn + ⁴₂H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26 = A + 4, so A = 22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ic number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88 = Z + 2, so Z = 8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²²⁶₈₈Ra → ²²²₈₆Rn + ⁴₂H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a Dec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rbon-14 decays by beta emission. Complete: ¹⁴₆C → ¹⁴_ZN + ⁰₋₁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4 = 14 + 0, so balanced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ic number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6 = Z + (−1), so Z = 7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¹⁴₆C → ¹⁴₇N + ⁰₋₁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It Work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nderstand the chang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protons and two neutrons leave the nucleu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utron turns into a proton and a fast electron is emitte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cleus loses energy onl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eck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up the top numbers, then the bottom numbers, on each sid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equ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equation showing what happens to a nucleus in radioactive decay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anc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ame mass number total and atomic number total on both sid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aughter nucleu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cleus formed after deca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deca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mission of a helium nucleu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a deca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utron changes to a proton and an electron is emitte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emis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lease of energy from the nucleus as electromagnetic radiat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ance the Equation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lete: (a) ²³⁸₉₂U → ^A_ZTh + ⁴₂He (b) ⁹⁰₃₈Sr → ⁹⁰_ZY + ⁰₋₁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alance the top numbe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alance the bottom numbe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A = 234, Z = 90. (b) Z = 39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rite the symbol for alph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rite the symbol for bet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alance mass numbe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alance atomic numbe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lete an alpha decay equat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lete a beta decay equa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effect of gamma emission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beta deca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lpha decay: mass −4, atomic −2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Beta decay: mass unchanged, atomic +1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Gamma: no ch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Balance both rows of number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plete ²²⁶₈₈Ra → ^A_ZRn + ⁴₂H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Balance the top and bottom number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2026-09-30T13:11:25Z</dcterms:created>
  <dcterms:modified xsi:type="dcterms:W3CDTF">2026-09-30T13:11:25Z</dcterms:modified>
  <dc:title>Nuclear equations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